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57" r:id="rId4"/>
    <p:sldId id="268" r:id="rId5"/>
    <p:sldId id="258" r:id="rId6"/>
    <p:sldId id="263" r:id="rId7"/>
    <p:sldId id="261" r:id="rId8"/>
    <p:sldId id="265" r:id="rId9"/>
    <p:sldId id="267" r:id="rId10"/>
    <p:sldId id="269" r:id="rId11"/>
    <p:sldId id="276" r:id="rId12"/>
    <p:sldId id="279" r:id="rId13"/>
    <p:sldId id="281" r:id="rId14"/>
    <p:sldId id="280" r:id="rId15"/>
    <p:sldId id="282" r:id="rId16"/>
    <p:sldId id="264" r:id="rId17"/>
    <p:sldId id="260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000000"/>
    <a:srgbClr val="FF7C80"/>
    <a:srgbClr val="FF0000"/>
    <a:srgbClr val="B4C7E7"/>
    <a:srgbClr val="0066FF"/>
    <a:srgbClr val="FF33CC"/>
    <a:srgbClr val="465475"/>
    <a:srgbClr val="4C5A7D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323" autoAdjust="0"/>
  </p:normalViewPr>
  <p:slideViewPr>
    <p:cSldViewPr snapToGrid="0">
      <p:cViewPr varScale="1">
        <p:scale>
          <a:sx n="109" d="100"/>
          <a:sy n="109" d="100"/>
        </p:scale>
        <p:origin x="5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8AE13-C09E-4C3C-B4EE-DBA38180B44B}" type="datetimeFigureOut">
              <a:rPr lang="es-ES" smtClean="0"/>
              <a:t>27/01/2026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398D1D-4403-40C6-943C-F9D677E41CD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141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588A76-FF8C-4F59-A968-95771ECDE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8EE02BB-03E5-491E-9528-72DBE3B762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9E02C44-0A5D-4E24-A73D-6F18011FA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D96C-9CA1-4D21-8853-487D9AA01C02}" type="datetime1">
              <a:rPr lang="es-ES" smtClean="0"/>
              <a:t>27/01/2026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003A9F-EA20-4DDC-A42F-5DCB112C9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FA4C8D-B8AC-4499-9FDC-B9ED3EED8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2372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41EA4E-F4C0-403B-8B49-78D98FCD2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AC43C88-997C-4C10-A885-8B5CE3EB1D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E0BC5B8-888E-4D98-8C1C-889093CA9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F4B4E-6AA3-43C2-AA2D-D5C2BF2893C9}" type="datetime1">
              <a:rPr lang="es-ES" smtClean="0"/>
              <a:t>27/01/2026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678D9D9-B95C-4D97-A44E-8D9A91C87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3DD000-1AF6-4BA1-81C9-36F7CB113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1397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251DB9E-91B7-4781-BB8F-B4FD07D91C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4E87F2-E302-449A-979E-C6E613EE37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8289D3-AE0C-46C8-B72A-186532FC4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55261-13F3-440F-8FDA-5E17C4A4E156}" type="datetime1">
              <a:rPr lang="es-ES" smtClean="0"/>
              <a:t>27/01/2026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345062-5FB3-4434-BF56-678969E31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482C284-3873-4109-9D3E-B8F50484B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961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F64BEA-579C-4464-912B-A2118E014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1F47D7-5ECC-46A2-B2EF-35D282E06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216C20A-6E94-4029-9156-9A4805E8C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9304-162B-45BC-9724-D0686082317D}" type="datetime1">
              <a:rPr lang="es-ES" smtClean="0"/>
              <a:t>27/01/2026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5F395DF-E9F8-41BD-A77B-951B6498F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7668D1-2852-4D1E-A342-906E97F72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3108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EF086F-62F2-470E-AB21-8309E51A0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72712E2-EFA2-4CA0-AED0-7752F6D08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9704A8-B8A4-4AC4-8771-F5B2DA442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93344-969B-49A4-B592-3455DEDA074A}" type="datetime1">
              <a:rPr lang="es-ES" smtClean="0"/>
              <a:t>27/01/2026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AD5AE1-1512-476C-89A1-0FE2EC7C9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4A2B93F-48AA-4A48-A0B7-B86014621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5333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1D7B23-B725-478A-B6FD-34B7A4A8B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1331C22-7A09-44BE-B021-50E2C0A950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09C592D-3335-411D-A441-631D0D7F75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0D5001B-4F24-41C6-93E3-7E7E511D6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4797-EE81-4E82-82EB-254184881EDD}" type="datetime1">
              <a:rPr lang="es-ES" smtClean="0"/>
              <a:t>27/01/2026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DBD2FCE-13C5-4C1C-B1CD-A263DA19B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78EA60C-D03A-4766-B31B-A437797F5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7232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F12390-2C23-44C8-BBC5-79B05A8DA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9BE401F-37AB-4BEA-8535-C88692115E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5E045DC-55E5-4600-B444-A310AA3E8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F298CA6-8E7D-4557-A517-A9B6EF7FC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D64D099-3C9C-48FC-B8D8-E6DF1ACE0E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67E74BF-5E9F-4375-9636-59C3CE92C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B664D-9EA9-4052-84F6-0FD7A2E5543E}" type="datetime1">
              <a:rPr lang="es-ES" smtClean="0"/>
              <a:t>27/01/2026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02A887B-4CFA-4760-9AA0-F5911F42B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F0F4E29-D43C-48F7-91B1-340933ECB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8370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D7F40B-5F91-43DF-A2E7-D86E3707E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1FAAA3F-F304-4EDB-B64F-60C20B331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85985-86EC-4972-97FE-59880DF19419}" type="datetime1">
              <a:rPr lang="es-ES" smtClean="0"/>
              <a:t>27/01/2026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795C378-832D-4572-BAE4-C22757C1B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6499CE1-9A80-4E5C-8F9D-EBC9FB9FF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5966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B0F5CBC-3834-4D89-B416-6BEA829CD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0F13-4C49-4527-931F-AAC1CC1E39A4}" type="datetime1">
              <a:rPr lang="es-ES" smtClean="0"/>
              <a:t>27/01/2026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42731F4-6748-4E86-9792-8E1DD319B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C1024EF-F148-4CE1-9C2B-6D8ECFB65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1698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919A2C-1C32-4201-A934-BB3B7745D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43E90B-BF91-41CB-BD2C-98E6CC4DB9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7E76B78-5ACA-4FBB-BDCC-44C4ED96D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CB417AB-7EBE-4EF9-9FBA-B6721A72B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CD75E-BE49-46FE-A130-3F90A07BBE0E}" type="datetime1">
              <a:rPr lang="es-ES" smtClean="0"/>
              <a:t>27/01/2026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43643DD-6AE9-42FF-AA3D-DA373D5F2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6E237F8-32A9-4943-9E23-D8C449F6E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2922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367685-0CE8-49D0-B50B-E027BFB56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7D74A49-85C1-43C5-AEBA-DABD99F8D1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3A9EF15-D158-49B5-9ED2-AA147384E1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98EBCBD-FA74-4E5E-ACC6-A6C230EED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C8338-581A-42C3-8059-C5D246C9DD33}" type="datetime1">
              <a:rPr lang="es-ES" smtClean="0"/>
              <a:t>27/01/2026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CBE5685-4ED9-411A-A3B1-9E7D0F4B7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86FC31E-EACD-49D6-B543-DE0D6398B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3704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593B26F-E9AA-422B-8ECE-5C6B97CD4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58540DF-8B5C-4067-BA58-EF641292A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4E3384-87AC-44C1-923E-5A46F261BD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64CBB-83C4-40C4-85BC-B69DE2B5EB4E}" type="datetime1">
              <a:rPr lang="es-ES" smtClean="0"/>
              <a:t>27/01/2026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57F63F-ED78-4EEC-8149-7CFFDE25D1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E50F66-8938-4C30-90FD-A8C385160F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BB6F1-044A-4E54-9126-CB53776CA3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8350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26.jpeg"/><Relationship Id="rId12" Type="http://schemas.openxmlformats.org/officeDocument/2006/relationships/image" Target="../media/image30.sv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2.svg"/><Relationship Id="rId1" Type="http://schemas.openxmlformats.org/officeDocument/2006/relationships/tags" Target="../tags/tag1.xml"/><Relationship Id="rId6" Type="http://schemas.openxmlformats.org/officeDocument/2006/relationships/image" Target="../media/image25.tmp"/><Relationship Id="rId11" Type="http://schemas.openxmlformats.org/officeDocument/2006/relationships/image" Target="../media/image29.png"/><Relationship Id="rId5" Type="http://schemas.openxmlformats.org/officeDocument/2006/relationships/image" Target="../media/image24.png"/><Relationship Id="rId15" Type="http://schemas.openxmlformats.org/officeDocument/2006/relationships/image" Target="../media/image31.png"/><Relationship Id="rId10" Type="http://schemas.openxmlformats.org/officeDocument/2006/relationships/image" Target="../media/image28.jpeg"/><Relationship Id="rId4" Type="http://schemas.openxmlformats.org/officeDocument/2006/relationships/image" Target="../media/image23.png"/><Relationship Id="rId9" Type="http://schemas.microsoft.com/office/2007/relationships/hdphoto" Target="../media/hdphoto2.wdp"/><Relationship Id="rId1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tmp"/><Relationship Id="rId3" Type="http://schemas.openxmlformats.org/officeDocument/2006/relationships/image" Target="../media/image2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4.png"/><Relationship Id="rId5" Type="http://schemas.openxmlformats.org/officeDocument/2006/relationships/image" Target="../media/image33.jpg"/><Relationship Id="rId10" Type="http://schemas.openxmlformats.org/officeDocument/2006/relationships/image" Target="../media/image8.svg"/><Relationship Id="rId4" Type="http://schemas.openxmlformats.org/officeDocument/2006/relationships/image" Target="../media/image23.pn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tmp"/><Relationship Id="rId3" Type="http://schemas.openxmlformats.org/officeDocument/2006/relationships/image" Target="../media/image2.jpe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38.png"/><Relationship Id="rId5" Type="http://schemas.openxmlformats.org/officeDocument/2006/relationships/image" Target="../media/image24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8.tmp"/><Relationship Id="rId3" Type="http://schemas.openxmlformats.org/officeDocument/2006/relationships/tags" Target="../tags/tag6.xml"/><Relationship Id="rId7" Type="http://schemas.openxmlformats.org/officeDocument/2006/relationships/image" Target="../media/image24.png"/><Relationship Id="rId12" Type="http://schemas.openxmlformats.org/officeDocument/2006/relationships/image" Target="../media/image23.png"/><Relationship Id="rId2" Type="http://schemas.openxmlformats.org/officeDocument/2006/relationships/tags" Target="../tags/tag5.xml"/><Relationship Id="rId16" Type="http://schemas.openxmlformats.org/officeDocument/2006/relationships/image" Target="../media/image41.tmp"/><Relationship Id="rId1" Type="http://schemas.openxmlformats.org/officeDocument/2006/relationships/tags" Target="../tags/tag4.xml"/><Relationship Id="rId6" Type="http://schemas.openxmlformats.org/officeDocument/2006/relationships/image" Target="../media/image2.jpeg"/><Relationship Id="rId11" Type="http://schemas.openxmlformats.org/officeDocument/2006/relationships/image" Target="../media/image8.sv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40.tmp"/><Relationship Id="rId10" Type="http://schemas.openxmlformats.org/officeDocument/2006/relationships/image" Target="../media/image7.png"/><Relationship Id="rId4" Type="http://schemas.openxmlformats.org/officeDocument/2006/relationships/tags" Target="../tags/tag7.xml"/><Relationship Id="rId9" Type="http://schemas.openxmlformats.org/officeDocument/2006/relationships/image" Target="../media/image30.svg"/><Relationship Id="rId14" Type="http://schemas.openxmlformats.org/officeDocument/2006/relationships/image" Target="../media/image39.tm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e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l Tancat de la Pipa, en l´Albufera de Valencia, después de las exitoras actuaciones de regeneración del hábitat realizadas© SEO/BirdLife">
            <a:extLst>
              <a:ext uri="{FF2B5EF4-FFF2-40B4-BE49-F238E27FC236}">
                <a16:creationId xmlns:a16="http://schemas.microsoft.com/office/drawing/2014/main" id="{91DB0967-5752-4C33-A34A-B30BAB14FC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8" b="332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5946AE28-3129-4DFE-95E9-41B405C1AB54}"/>
              </a:ext>
            </a:extLst>
          </p:cNvPr>
          <p:cNvSpPr txBox="1"/>
          <p:nvPr/>
        </p:nvSpPr>
        <p:spPr>
          <a:xfrm>
            <a:off x="538507" y="1787568"/>
            <a:ext cx="111149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Water quality modelling of Free Water Surface </a:t>
            </a:r>
            <a:r>
              <a:rPr 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Tancat</a:t>
            </a:r>
            <a:r>
              <a:rPr 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de la Pipa Wetland for urban runoff mitigation optimization</a:t>
            </a:r>
            <a:endParaRPr lang="es-ES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433D4FE-64D1-4093-9F49-0024959E0B6E}"/>
              </a:ext>
            </a:extLst>
          </p:cNvPr>
          <p:cNvSpPr txBox="1"/>
          <p:nvPr/>
        </p:nvSpPr>
        <p:spPr>
          <a:xfrm>
            <a:off x="538507" y="4057660"/>
            <a:ext cx="111149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28040" marR="165100" algn="ctr" fontAlgn="auto" hangingPunct="1">
              <a:spcBef>
                <a:spcPts val="400"/>
              </a:spcBef>
              <a:spcAft>
                <a:spcPts val="0"/>
              </a:spcAft>
            </a:pPr>
            <a:r>
              <a:rPr lang="es-ES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Martínez-Biosca, A</a:t>
            </a:r>
            <a:r>
              <a:rPr lang="es-ES" b="1" baseline="30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s-ES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s-ES" baseline="30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*</a:t>
            </a:r>
            <a:r>
              <a:rPr lang="es-ES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Hernández-Crespo, C.</a:t>
            </a:r>
            <a:r>
              <a:rPr lang="es-ES" baseline="30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s-ES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Andrés-Doménech, I.</a:t>
            </a:r>
            <a:r>
              <a:rPr lang="es-ES" baseline="30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s-ES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Rodrigo-</a:t>
            </a:r>
            <a:r>
              <a:rPr lang="es-ES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Santamalia</a:t>
            </a:r>
            <a:r>
              <a:rPr lang="es-ES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M.E.</a:t>
            </a:r>
            <a:r>
              <a:rPr lang="es-ES" baseline="30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s-ES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, García-Haba, E.</a:t>
            </a:r>
            <a:r>
              <a:rPr lang="es-ES" baseline="30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1</a:t>
            </a:r>
            <a:r>
              <a:rPr lang="es-ES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Calzadilla-Cabrera, D.</a:t>
            </a:r>
            <a:r>
              <a:rPr lang="es-ES" baseline="30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baseline="3000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s-ES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s-ES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Martín M</a:t>
            </a:r>
            <a:r>
              <a:rPr lang="es-ES" baseline="30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s-ES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s-ES" sz="24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9C874A08-2464-4E6F-B180-630CADBBD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6" y="113983"/>
            <a:ext cx="4962525" cy="104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 descr="marca_UPV_principal_negro300">
            <a:extLst>
              <a:ext uri="{FF2B5EF4-FFF2-40B4-BE49-F238E27FC236}">
                <a16:creationId xmlns:a16="http://schemas.microsoft.com/office/drawing/2014/main" id="{83C04241-1F8C-4EFD-91D6-EB66E409418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175" y="146767"/>
            <a:ext cx="2721096" cy="890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 descr="IIAMA | Instituto Universitario de Investigación de Ingeniería del Agua y  Medio Ambiente">
            <a:extLst>
              <a:ext uri="{FF2B5EF4-FFF2-40B4-BE49-F238E27FC236}">
                <a16:creationId xmlns:a16="http://schemas.microsoft.com/office/drawing/2014/main" id="{EFA63DC8-9C58-4DA1-AED1-E2687AE90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416" y="113983"/>
            <a:ext cx="3142196" cy="89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4B3019B2-45DC-4DA0-B9F5-D92C0D4B4034}"/>
              </a:ext>
            </a:extLst>
          </p:cNvPr>
          <p:cNvSpPr txBox="1"/>
          <p:nvPr/>
        </p:nvSpPr>
        <p:spPr>
          <a:xfrm>
            <a:off x="2676047" y="5096646"/>
            <a:ext cx="68399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28040" marR="165100" indent="-17780" algn="just" fontAlgn="auto" hangingPunct="1">
              <a:spcAft>
                <a:spcPts val="0"/>
              </a:spcAft>
            </a:pPr>
            <a:r>
              <a:rPr lang="es-ES" sz="1400" baseline="30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 </a:t>
            </a:r>
            <a:r>
              <a:rPr lang="es-ES" sz="14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Instituto de Ingeniería del Agua y Medio Ambiente - UPV, Valencia, </a:t>
            </a:r>
            <a:r>
              <a:rPr lang="es-ES" sz="14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Spain</a:t>
            </a:r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</a:p>
          <a:p>
            <a:pPr marL="828040" marR="165100" indent="-17780" algn="just" fontAlgn="auto" hangingPunct="1">
              <a:spcAft>
                <a:spcPts val="0"/>
              </a:spcAft>
            </a:pPr>
            <a:r>
              <a:rPr lang="es-ES" sz="1400" baseline="30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 </a:t>
            </a:r>
            <a:r>
              <a:rPr lang="es-ES" sz="14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Instituto Agroforestal Mediterráneo - UPV, Valencia, </a:t>
            </a:r>
            <a:r>
              <a:rPr lang="es-ES" sz="14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Spain</a:t>
            </a:r>
            <a:r>
              <a:rPr lang="es-ES" sz="14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s-ES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277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B45C844B-FA6D-4A9D-B432-1B8BA4528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4043" y="2802297"/>
            <a:ext cx="5365626" cy="3610350"/>
          </a:xfrm>
          <a:prstGeom prst="rect">
            <a:avLst/>
          </a:prstGeom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DE0CBEA-B527-48A2-9134-057CC6A94A8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>
            <a:extLst>
              <a:ext uri="{FF2B5EF4-FFF2-40B4-BE49-F238E27FC236}">
                <a16:creationId xmlns:a16="http://schemas.microsoft.com/office/drawing/2014/main" id="{B553AE6E-EFCE-4B78-BAD2-2340DBA33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56B837F1-9143-4E98-84FE-3474AB71C069}"/>
              </a:ext>
            </a:extLst>
          </p:cNvPr>
          <p:cNvSpPr txBox="1"/>
          <p:nvPr/>
        </p:nvSpPr>
        <p:spPr>
          <a:xfrm>
            <a:off x="3356399" y="1187492"/>
            <a:ext cx="9111093" cy="1524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6090" marR="165100" indent="-285750" algn="just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Basic model (1 reactor) 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 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Understand the wetland and identify key points for a future model</a:t>
            </a:r>
          </a:p>
          <a:p>
            <a:pPr marL="466090" marR="16510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No tracer experiments in TPCW (NATURAL PARK):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CONDUCTIVITY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 Learn about hydraulics 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66090" marR="16510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System balance: EVAPORATION is an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output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and RAINFALL is an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input</a:t>
            </a:r>
          </a:p>
          <a:p>
            <a:pPr marL="466090" marR="16510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Vegetation has not been considered in the model at this stage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1D6A6320-BD1A-45C0-945F-E3E09A799362}"/>
              </a:ext>
            </a:extLst>
          </p:cNvPr>
          <p:cNvGrpSpPr/>
          <p:nvPr/>
        </p:nvGrpSpPr>
        <p:grpSpPr>
          <a:xfrm>
            <a:off x="3687192" y="3649762"/>
            <a:ext cx="2793967" cy="2871423"/>
            <a:chOff x="3698978" y="3713292"/>
            <a:chExt cx="2793967" cy="2871423"/>
          </a:xfrm>
        </p:grpSpPr>
        <p:grpSp>
          <p:nvGrpSpPr>
            <p:cNvPr id="69" name="Grupo 68">
              <a:extLst>
                <a:ext uri="{FF2B5EF4-FFF2-40B4-BE49-F238E27FC236}">
                  <a16:creationId xmlns:a16="http://schemas.microsoft.com/office/drawing/2014/main" id="{A81C7675-6674-4E68-9AF4-BE5FE70923BB}"/>
                </a:ext>
              </a:extLst>
            </p:cNvPr>
            <p:cNvGrpSpPr/>
            <p:nvPr/>
          </p:nvGrpSpPr>
          <p:grpSpPr>
            <a:xfrm>
              <a:off x="3698978" y="3713292"/>
              <a:ext cx="2793967" cy="2871423"/>
              <a:chOff x="3605409" y="3181080"/>
              <a:chExt cx="2793967" cy="2871423"/>
            </a:xfrm>
          </p:grpSpPr>
          <p:grpSp>
            <p:nvGrpSpPr>
              <p:cNvPr id="31" name="Grupo 30">
                <a:extLst>
                  <a:ext uri="{FF2B5EF4-FFF2-40B4-BE49-F238E27FC236}">
                    <a16:creationId xmlns:a16="http://schemas.microsoft.com/office/drawing/2014/main" id="{CBFD367D-FDB3-4BA1-B56B-F9C0776B990C}"/>
                  </a:ext>
                </a:extLst>
              </p:cNvPr>
              <p:cNvGrpSpPr/>
              <p:nvPr/>
            </p:nvGrpSpPr>
            <p:grpSpPr>
              <a:xfrm>
                <a:off x="3605409" y="3181080"/>
                <a:ext cx="2793967" cy="2871423"/>
                <a:chOff x="3729381" y="1276364"/>
                <a:chExt cx="3096336" cy="3315228"/>
              </a:xfrm>
            </p:grpSpPr>
            <p:pic>
              <p:nvPicPr>
                <p:cNvPr id="32" name="Imagen 31">
                  <a:extLst>
                    <a:ext uri="{FF2B5EF4-FFF2-40B4-BE49-F238E27FC236}">
                      <a16:creationId xmlns:a16="http://schemas.microsoft.com/office/drawing/2014/main" id="{0CAD2C85-EA11-4F5A-89E6-562373CD639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27870" t="46326" r="49313" b="18905"/>
                <a:stretch/>
              </p:blipFill>
              <p:spPr>
                <a:xfrm rot="5400000">
                  <a:off x="3619935" y="1385810"/>
                  <a:ext cx="3315228" cy="3096336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33" name="Forma libre: forma 32">
                  <a:extLst>
                    <a:ext uri="{FF2B5EF4-FFF2-40B4-BE49-F238E27FC236}">
                      <a16:creationId xmlns:a16="http://schemas.microsoft.com/office/drawing/2014/main" id="{C70A77D7-2B4C-4EBE-BCD8-D06E1E58EE9F}"/>
                    </a:ext>
                  </a:extLst>
                </p:cNvPr>
                <p:cNvSpPr/>
                <p:nvPr/>
              </p:nvSpPr>
              <p:spPr>
                <a:xfrm>
                  <a:off x="4002137" y="1538654"/>
                  <a:ext cx="2550824" cy="2497014"/>
                </a:xfrm>
                <a:custGeom>
                  <a:avLst/>
                  <a:gdLst>
                    <a:gd name="connsiteX0" fmla="*/ 150524 w 2550824"/>
                    <a:gd name="connsiteY0" fmla="*/ 536330 h 2567353"/>
                    <a:gd name="connsiteX1" fmla="*/ 194485 w 2550824"/>
                    <a:gd name="connsiteY1" fmla="*/ 527538 h 2567353"/>
                    <a:gd name="connsiteX2" fmla="*/ 247239 w 2550824"/>
                    <a:gd name="connsiteY2" fmla="*/ 509953 h 2567353"/>
                    <a:gd name="connsiteX3" fmla="*/ 326370 w 2550824"/>
                    <a:gd name="connsiteY3" fmla="*/ 501161 h 2567353"/>
                    <a:gd name="connsiteX4" fmla="*/ 467047 w 2550824"/>
                    <a:gd name="connsiteY4" fmla="*/ 474784 h 2567353"/>
                    <a:gd name="connsiteX5" fmla="*/ 581347 w 2550824"/>
                    <a:gd name="connsiteY5" fmla="*/ 439615 h 2567353"/>
                    <a:gd name="connsiteX6" fmla="*/ 616516 w 2550824"/>
                    <a:gd name="connsiteY6" fmla="*/ 430823 h 2567353"/>
                    <a:gd name="connsiteX7" fmla="*/ 695647 w 2550824"/>
                    <a:gd name="connsiteY7" fmla="*/ 404446 h 2567353"/>
                    <a:gd name="connsiteX8" fmla="*/ 880285 w 2550824"/>
                    <a:gd name="connsiteY8" fmla="*/ 378069 h 2567353"/>
                    <a:gd name="connsiteX9" fmla="*/ 1012170 w 2550824"/>
                    <a:gd name="connsiteY9" fmla="*/ 360484 h 2567353"/>
                    <a:gd name="connsiteX10" fmla="*/ 1056131 w 2550824"/>
                    <a:gd name="connsiteY10" fmla="*/ 351692 h 2567353"/>
                    <a:gd name="connsiteX11" fmla="*/ 1144054 w 2550824"/>
                    <a:gd name="connsiteY11" fmla="*/ 325315 h 2567353"/>
                    <a:gd name="connsiteX12" fmla="*/ 1188016 w 2550824"/>
                    <a:gd name="connsiteY12" fmla="*/ 307730 h 2567353"/>
                    <a:gd name="connsiteX13" fmla="*/ 1275939 w 2550824"/>
                    <a:gd name="connsiteY13" fmla="*/ 290146 h 2567353"/>
                    <a:gd name="connsiteX14" fmla="*/ 1504539 w 2550824"/>
                    <a:gd name="connsiteY14" fmla="*/ 263769 h 2567353"/>
                    <a:gd name="connsiteX15" fmla="*/ 1610047 w 2550824"/>
                    <a:gd name="connsiteY15" fmla="*/ 237392 h 2567353"/>
                    <a:gd name="connsiteX16" fmla="*/ 1715554 w 2550824"/>
                    <a:gd name="connsiteY16" fmla="*/ 211015 h 2567353"/>
                    <a:gd name="connsiteX17" fmla="*/ 1750724 w 2550824"/>
                    <a:gd name="connsiteY17" fmla="*/ 193430 h 2567353"/>
                    <a:gd name="connsiteX18" fmla="*/ 1803477 w 2550824"/>
                    <a:gd name="connsiteY18" fmla="*/ 184638 h 2567353"/>
                    <a:gd name="connsiteX19" fmla="*/ 1829854 w 2550824"/>
                    <a:gd name="connsiteY19" fmla="*/ 175846 h 2567353"/>
                    <a:gd name="connsiteX20" fmla="*/ 1900193 w 2550824"/>
                    <a:gd name="connsiteY20" fmla="*/ 140676 h 2567353"/>
                    <a:gd name="connsiteX21" fmla="*/ 1926570 w 2550824"/>
                    <a:gd name="connsiteY21" fmla="*/ 123092 h 2567353"/>
                    <a:gd name="connsiteX22" fmla="*/ 1970531 w 2550824"/>
                    <a:gd name="connsiteY22" fmla="*/ 105507 h 2567353"/>
                    <a:gd name="connsiteX23" fmla="*/ 2049662 w 2550824"/>
                    <a:gd name="connsiteY23" fmla="*/ 87923 h 2567353"/>
                    <a:gd name="connsiteX24" fmla="*/ 2102416 w 2550824"/>
                    <a:gd name="connsiteY24" fmla="*/ 70338 h 2567353"/>
                    <a:gd name="connsiteX25" fmla="*/ 2137585 w 2550824"/>
                    <a:gd name="connsiteY25" fmla="*/ 61546 h 2567353"/>
                    <a:gd name="connsiteX26" fmla="*/ 2163962 w 2550824"/>
                    <a:gd name="connsiteY26" fmla="*/ 52753 h 2567353"/>
                    <a:gd name="connsiteX27" fmla="*/ 2383770 w 2550824"/>
                    <a:gd name="connsiteY27" fmla="*/ 35169 h 2567353"/>
                    <a:gd name="connsiteX28" fmla="*/ 2436524 w 2550824"/>
                    <a:gd name="connsiteY28" fmla="*/ 17584 h 2567353"/>
                    <a:gd name="connsiteX29" fmla="*/ 2489277 w 2550824"/>
                    <a:gd name="connsiteY29" fmla="*/ 0 h 2567353"/>
                    <a:gd name="connsiteX30" fmla="*/ 2533239 w 2550824"/>
                    <a:gd name="connsiteY30" fmla="*/ 26376 h 2567353"/>
                    <a:gd name="connsiteX31" fmla="*/ 2542031 w 2550824"/>
                    <a:gd name="connsiteY31" fmla="*/ 52753 h 2567353"/>
                    <a:gd name="connsiteX32" fmla="*/ 2524447 w 2550824"/>
                    <a:gd name="connsiteY32" fmla="*/ 342900 h 2567353"/>
                    <a:gd name="connsiteX33" fmla="*/ 2542031 w 2550824"/>
                    <a:gd name="connsiteY33" fmla="*/ 694592 h 2567353"/>
                    <a:gd name="connsiteX34" fmla="*/ 2550824 w 2550824"/>
                    <a:gd name="connsiteY34" fmla="*/ 747346 h 2567353"/>
                    <a:gd name="connsiteX35" fmla="*/ 2542031 w 2550824"/>
                    <a:gd name="connsiteY35" fmla="*/ 1143000 h 2567353"/>
                    <a:gd name="connsiteX36" fmla="*/ 2524447 w 2550824"/>
                    <a:gd name="connsiteY36" fmla="*/ 1195753 h 2567353"/>
                    <a:gd name="connsiteX37" fmla="*/ 2498070 w 2550824"/>
                    <a:gd name="connsiteY37" fmla="*/ 1301261 h 2567353"/>
                    <a:gd name="connsiteX38" fmla="*/ 2471693 w 2550824"/>
                    <a:gd name="connsiteY38" fmla="*/ 1547446 h 2567353"/>
                    <a:gd name="connsiteX39" fmla="*/ 2480485 w 2550824"/>
                    <a:gd name="connsiteY39" fmla="*/ 1740876 h 2567353"/>
                    <a:gd name="connsiteX40" fmla="*/ 2489277 w 2550824"/>
                    <a:gd name="connsiteY40" fmla="*/ 1776046 h 2567353"/>
                    <a:gd name="connsiteX41" fmla="*/ 2506862 w 2550824"/>
                    <a:gd name="connsiteY41" fmla="*/ 2004646 h 2567353"/>
                    <a:gd name="connsiteX42" fmla="*/ 2498070 w 2550824"/>
                    <a:gd name="connsiteY42" fmla="*/ 2118946 h 2567353"/>
                    <a:gd name="connsiteX43" fmla="*/ 2480485 w 2550824"/>
                    <a:gd name="connsiteY43" fmla="*/ 2215661 h 2567353"/>
                    <a:gd name="connsiteX44" fmla="*/ 2454108 w 2550824"/>
                    <a:gd name="connsiteY44" fmla="*/ 2259623 h 2567353"/>
                    <a:gd name="connsiteX45" fmla="*/ 2392562 w 2550824"/>
                    <a:gd name="connsiteY45" fmla="*/ 2286000 h 2567353"/>
                    <a:gd name="connsiteX46" fmla="*/ 2357393 w 2550824"/>
                    <a:gd name="connsiteY46" fmla="*/ 2294792 h 2567353"/>
                    <a:gd name="connsiteX47" fmla="*/ 2225508 w 2550824"/>
                    <a:gd name="connsiteY47" fmla="*/ 2312376 h 2567353"/>
                    <a:gd name="connsiteX48" fmla="*/ 2120000 w 2550824"/>
                    <a:gd name="connsiteY48" fmla="*/ 2329961 h 2567353"/>
                    <a:gd name="connsiteX49" fmla="*/ 2067247 w 2550824"/>
                    <a:gd name="connsiteY49" fmla="*/ 2338753 h 2567353"/>
                    <a:gd name="connsiteX50" fmla="*/ 1961739 w 2550824"/>
                    <a:gd name="connsiteY50" fmla="*/ 2365130 h 2567353"/>
                    <a:gd name="connsiteX51" fmla="*/ 1891400 w 2550824"/>
                    <a:gd name="connsiteY51" fmla="*/ 2382715 h 2567353"/>
                    <a:gd name="connsiteX52" fmla="*/ 1759516 w 2550824"/>
                    <a:gd name="connsiteY52" fmla="*/ 2400300 h 2567353"/>
                    <a:gd name="connsiteX53" fmla="*/ 1697970 w 2550824"/>
                    <a:gd name="connsiteY53" fmla="*/ 2409092 h 2567353"/>
                    <a:gd name="connsiteX54" fmla="*/ 1311108 w 2550824"/>
                    <a:gd name="connsiteY54" fmla="*/ 2417884 h 2567353"/>
                    <a:gd name="connsiteX55" fmla="*/ 959416 w 2550824"/>
                    <a:gd name="connsiteY55" fmla="*/ 2409092 h 2567353"/>
                    <a:gd name="connsiteX56" fmla="*/ 651685 w 2550824"/>
                    <a:gd name="connsiteY56" fmla="*/ 2435469 h 2567353"/>
                    <a:gd name="connsiteX57" fmla="*/ 598931 w 2550824"/>
                    <a:gd name="connsiteY57" fmla="*/ 2453053 h 2567353"/>
                    <a:gd name="connsiteX58" fmla="*/ 519800 w 2550824"/>
                    <a:gd name="connsiteY58" fmla="*/ 2470638 h 2567353"/>
                    <a:gd name="connsiteX59" fmla="*/ 431877 w 2550824"/>
                    <a:gd name="connsiteY59" fmla="*/ 2505807 h 2567353"/>
                    <a:gd name="connsiteX60" fmla="*/ 370331 w 2550824"/>
                    <a:gd name="connsiteY60" fmla="*/ 2523392 h 2567353"/>
                    <a:gd name="connsiteX61" fmla="*/ 343954 w 2550824"/>
                    <a:gd name="connsiteY61" fmla="*/ 2532184 h 2567353"/>
                    <a:gd name="connsiteX62" fmla="*/ 264824 w 2550824"/>
                    <a:gd name="connsiteY62" fmla="*/ 2540976 h 2567353"/>
                    <a:gd name="connsiteX63" fmla="*/ 203277 w 2550824"/>
                    <a:gd name="connsiteY63" fmla="*/ 2558561 h 2567353"/>
                    <a:gd name="connsiteX64" fmla="*/ 124147 w 2550824"/>
                    <a:gd name="connsiteY64" fmla="*/ 2567353 h 2567353"/>
                    <a:gd name="connsiteX65" fmla="*/ 62600 w 2550824"/>
                    <a:gd name="connsiteY65" fmla="*/ 2558561 h 2567353"/>
                    <a:gd name="connsiteX66" fmla="*/ 36224 w 2550824"/>
                    <a:gd name="connsiteY66" fmla="*/ 2532184 h 2567353"/>
                    <a:gd name="connsiteX67" fmla="*/ 9847 w 2550824"/>
                    <a:gd name="connsiteY67" fmla="*/ 2514600 h 2567353"/>
                    <a:gd name="connsiteX68" fmla="*/ 1054 w 2550824"/>
                    <a:gd name="connsiteY68" fmla="*/ 2470638 h 2567353"/>
                    <a:gd name="connsiteX69" fmla="*/ 18639 w 2550824"/>
                    <a:gd name="connsiteY69" fmla="*/ 2092569 h 2567353"/>
                    <a:gd name="connsiteX70" fmla="*/ 27431 w 2550824"/>
                    <a:gd name="connsiteY70" fmla="*/ 1978269 h 2567353"/>
                    <a:gd name="connsiteX71" fmla="*/ 36224 w 2550824"/>
                    <a:gd name="connsiteY71" fmla="*/ 1890346 h 2567353"/>
                    <a:gd name="connsiteX72" fmla="*/ 53808 w 2550824"/>
                    <a:gd name="connsiteY72" fmla="*/ 1705707 h 2567353"/>
                    <a:gd name="connsiteX73" fmla="*/ 71393 w 2550824"/>
                    <a:gd name="connsiteY73" fmla="*/ 1213338 h 2567353"/>
                    <a:gd name="connsiteX74" fmla="*/ 88977 w 2550824"/>
                    <a:gd name="connsiteY74" fmla="*/ 949569 h 2567353"/>
                    <a:gd name="connsiteX75" fmla="*/ 124147 w 2550824"/>
                    <a:gd name="connsiteY75" fmla="*/ 861646 h 2567353"/>
                    <a:gd name="connsiteX76" fmla="*/ 132939 w 2550824"/>
                    <a:gd name="connsiteY76" fmla="*/ 800100 h 2567353"/>
                    <a:gd name="connsiteX77" fmla="*/ 141731 w 2550824"/>
                    <a:gd name="connsiteY77" fmla="*/ 729761 h 2567353"/>
                    <a:gd name="connsiteX78" fmla="*/ 168108 w 2550824"/>
                    <a:gd name="connsiteY78" fmla="*/ 668215 h 2567353"/>
                    <a:gd name="connsiteX79" fmla="*/ 150524 w 2550824"/>
                    <a:gd name="connsiteY79" fmla="*/ 536330 h 2567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2550824" h="2567353">
                      <a:moveTo>
                        <a:pt x="150524" y="536330"/>
                      </a:moveTo>
                      <a:cubicBezTo>
                        <a:pt x="154920" y="512884"/>
                        <a:pt x="180068" y="531470"/>
                        <a:pt x="194485" y="527538"/>
                      </a:cubicBezTo>
                      <a:cubicBezTo>
                        <a:pt x="212368" y="522661"/>
                        <a:pt x="229063" y="513588"/>
                        <a:pt x="247239" y="509953"/>
                      </a:cubicBezTo>
                      <a:cubicBezTo>
                        <a:pt x="273263" y="504748"/>
                        <a:pt x="299993" y="504092"/>
                        <a:pt x="326370" y="501161"/>
                      </a:cubicBezTo>
                      <a:cubicBezTo>
                        <a:pt x="564291" y="441679"/>
                        <a:pt x="231293" y="521933"/>
                        <a:pt x="467047" y="474784"/>
                      </a:cubicBezTo>
                      <a:cubicBezTo>
                        <a:pt x="506402" y="466913"/>
                        <a:pt x="543114" y="451085"/>
                        <a:pt x="581347" y="439615"/>
                      </a:cubicBezTo>
                      <a:cubicBezTo>
                        <a:pt x="592921" y="436143"/>
                        <a:pt x="604967" y="434377"/>
                        <a:pt x="616516" y="430823"/>
                      </a:cubicBezTo>
                      <a:cubicBezTo>
                        <a:pt x="643090" y="422646"/>
                        <a:pt x="668599" y="410886"/>
                        <a:pt x="695647" y="404446"/>
                      </a:cubicBezTo>
                      <a:cubicBezTo>
                        <a:pt x="757602" y="389695"/>
                        <a:pt x="817622" y="385441"/>
                        <a:pt x="880285" y="378069"/>
                      </a:cubicBezTo>
                      <a:cubicBezTo>
                        <a:pt x="910492" y="374515"/>
                        <a:pt x="980465" y="365768"/>
                        <a:pt x="1012170" y="360484"/>
                      </a:cubicBezTo>
                      <a:cubicBezTo>
                        <a:pt x="1026911" y="358027"/>
                        <a:pt x="1041477" y="354623"/>
                        <a:pt x="1056131" y="351692"/>
                      </a:cubicBezTo>
                      <a:cubicBezTo>
                        <a:pt x="1176744" y="303446"/>
                        <a:pt x="1025178" y="360978"/>
                        <a:pt x="1144054" y="325315"/>
                      </a:cubicBezTo>
                      <a:cubicBezTo>
                        <a:pt x="1159171" y="320780"/>
                        <a:pt x="1172766" y="311797"/>
                        <a:pt x="1188016" y="307730"/>
                      </a:cubicBezTo>
                      <a:cubicBezTo>
                        <a:pt x="1216895" y="300029"/>
                        <a:pt x="1246351" y="294373"/>
                        <a:pt x="1275939" y="290146"/>
                      </a:cubicBezTo>
                      <a:cubicBezTo>
                        <a:pt x="1392914" y="273434"/>
                        <a:pt x="1316875" y="283522"/>
                        <a:pt x="1504539" y="263769"/>
                      </a:cubicBezTo>
                      <a:cubicBezTo>
                        <a:pt x="1539708" y="254977"/>
                        <a:pt x="1575656" y="248856"/>
                        <a:pt x="1610047" y="237392"/>
                      </a:cubicBezTo>
                      <a:cubicBezTo>
                        <a:pt x="1679712" y="214169"/>
                        <a:pt x="1644517" y="222854"/>
                        <a:pt x="1715554" y="211015"/>
                      </a:cubicBezTo>
                      <a:cubicBezTo>
                        <a:pt x="1727277" y="205153"/>
                        <a:pt x="1738170" y="197196"/>
                        <a:pt x="1750724" y="193430"/>
                      </a:cubicBezTo>
                      <a:cubicBezTo>
                        <a:pt x="1767799" y="188307"/>
                        <a:pt x="1786075" y="188505"/>
                        <a:pt x="1803477" y="184638"/>
                      </a:cubicBezTo>
                      <a:cubicBezTo>
                        <a:pt x="1812524" y="182628"/>
                        <a:pt x="1821062" y="178777"/>
                        <a:pt x="1829854" y="175846"/>
                      </a:cubicBezTo>
                      <a:cubicBezTo>
                        <a:pt x="1879879" y="125821"/>
                        <a:pt x="1828316" y="167630"/>
                        <a:pt x="1900193" y="140676"/>
                      </a:cubicBezTo>
                      <a:cubicBezTo>
                        <a:pt x="1910087" y="136966"/>
                        <a:pt x="1917119" y="127818"/>
                        <a:pt x="1926570" y="123092"/>
                      </a:cubicBezTo>
                      <a:cubicBezTo>
                        <a:pt x="1940686" y="116034"/>
                        <a:pt x="1955558" y="110498"/>
                        <a:pt x="1970531" y="105507"/>
                      </a:cubicBezTo>
                      <a:cubicBezTo>
                        <a:pt x="2006058" y="93664"/>
                        <a:pt x="2011338" y="98375"/>
                        <a:pt x="2049662" y="87923"/>
                      </a:cubicBezTo>
                      <a:cubicBezTo>
                        <a:pt x="2067545" y="83046"/>
                        <a:pt x="2084434" y="74833"/>
                        <a:pt x="2102416" y="70338"/>
                      </a:cubicBezTo>
                      <a:cubicBezTo>
                        <a:pt x="2114139" y="67407"/>
                        <a:pt x="2125966" y="64866"/>
                        <a:pt x="2137585" y="61546"/>
                      </a:cubicBezTo>
                      <a:cubicBezTo>
                        <a:pt x="2146496" y="59000"/>
                        <a:pt x="2154802" y="54162"/>
                        <a:pt x="2163962" y="52753"/>
                      </a:cubicBezTo>
                      <a:cubicBezTo>
                        <a:pt x="2214337" y="45003"/>
                        <a:pt x="2344243" y="37804"/>
                        <a:pt x="2383770" y="35169"/>
                      </a:cubicBezTo>
                      <a:lnTo>
                        <a:pt x="2436524" y="17584"/>
                      </a:lnTo>
                      <a:lnTo>
                        <a:pt x="2489277" y="0"/>
                      </a:lnTo>
                      <a:cubicBezTo>
                        <a:pt x="2503931" y="8792"/>
                        <a:pt x="2521155" y="14292"/>
                        <a:pt x="2533239" y="26376"/>
                      </a:cubicBezTo>
                      <a:cubicBezTo>
                        <a:pt x="2539792" y="32929"/>
                        <a:pt x="2542031" y="43485"/>
                        <a:pt x="2542031" y="52753"/>
                      </a:cubicBezTo>
                      <a:cubicBezTo>
                        <a:pt x="2542031" y="165637"/>
                        <a:pt x="2533935" y="238523"/>
                        <a:pt x="2524447" y="342900"/>
                      </a:cubicBezTo>
                      <a:cubicBezTo>
                        <a:pt x="2530308" y="460131"/>
                        <a:pt x="2534392" y="577464"/>
                        <a:pt x="2542031" y="694592"/>
                      </a:cubicBezTo>
                      <a:cubicBezTo>
                        <a:pt x="2543191" y="712381"/>
                        <a:pt x="2550824" y="729519"/>
                        <a:pt x="2550824" y="747346"/>
                      </a:cubicBezTo>
                      <a:cubicBezTo>
                        <a:pt x="2550824" y="879263"/>
                        <a:pt x="2549777" y="1011310"/>
                        <a:pt x="2542031" y="1143000"/>
                      </a:cubicBezTo>
                      <a:cubicBezTo>
                        <a:pt x="2540943" y="1161503"/>
                        <a:pt x="2528943" y="1177771"/>
                        <a:pt x="2524447" y="1195753"/>
                      </a:cubicBezTo>
                      <a:cubicBezTo>
                        <a:pt x="2488927" y="1337832"/>
                        <a:pt x="2545912" y="1157729"/>
                        <a:pt x="2498070" y="1301261"/>
                      </a:cubicBezTo>
                      <a:cubicBezTo>
                        <a:pt x="2476108" y="1476957"/>
                        <a:pt x="2484409" y="1394844"/>
                        <a:pt x="2471693" y="1547446"/>
                      </a:cubicBezTo>
                      <a:cubicBezTo>
                        <a:pt x="2474624" y="1611923"/>
                        <a:pt x="2475535" y="1676523"/>
                        <a:pt x="2480485" y="1740876"/>
                      </a:cubicBezTo>
                      <a:cubicBezTo>
                        <a:pt x="2481412" y="1752925"/>
                        <a:pt x="2487568" y="1764083"/>
                        <a:pt x="2489277" y="1776046"/>
                      </a:cubicBezTo>
                      <a:cubicBezTo>
                        <a:pt x="2498257" y="1838907"/>
                        <a:pt x="2503392" y="1949125"/>
                        <a:pt x="2506862" y="2004646"/>
                      </a:cubicBezTo>
                      <a:cubicBezTo>
                        <a:pt x="2503931" y="2042746"/>
                        <a:pt x="2501693" y="2080906"/>
                        <a:pt x="2498070" y="2118946"/>
                      </a:cubicBezTo>
                      <a:cubicBezTo>
                        <a:pt x="2495931" y="2141405"/>
                        <a:pt x="2493688" y="2189255"/>
                        <a:pt x="2480485" y="2215661"/>
                      </a:cubicBezTo>
                      <a:cubicBezTo>
                        <a:pt x="2472843" y="2230946"/>
                        <a:pt x="2467452" y="2248947"/>
                        <a:pt x="2454108" y="2259623"/>
                      </a:cubicBezTo>
                      <a:cubicBezTo>
                        <a:pt x="2436679" y="2273566"/>
                        <a:pt x="2413538" y="2278372"/>
                        <a:pt x="2392562" y="2286000"/>
                      </a:cubicBezTo>
                      <a:cubicBezTo>
                        <a:pt x="2381206" y="2290130"/>
                        <a:pt x="2369242" y="2292422"/>
                        <a:pt x="2357393" y="2294792"/>
                      </a:cubicBezTo>
                      <a:cubicBezTo>
                        <a:pt x="2288358" y="2308599"/>
                        <a:pt x="2307623" y="2300645"/>
                        <a:pt x="2225508" y="2312376"/>
                      </a:cubicBezTo>
                      <a:cubicBezTo>
                        <a:pt x="2190212" y="2317418"/>
                        <a:pt x="2155169" y="2324099"/>
                        <a:pt x="2120000" y="2329961"/>
                      </a:cubicBezTo>
                      <a:lnTo>
                        <a:pt x="2067247" y="2338753"/>
                      </a:lnTo>
                      <a:cubicBezTo>
                        <a:pt x="1968034" y="2371825"/>
                        <a:pt x="2061194" y="2343818"/>
                        <a:pt x="1961739" y="2365130"/>
                      </a:cubicBezTo>
                      <a:cubicBezTo>
                        <a:pt x="1938108" y="2370194"/>
                        <a:pt x="1915325" y="2379297"/>
                        <a:pt x="1891400" y="2382715"/>
                      </a:cubicBezTo>
                      <a:lnTo>
                        <a:pt x="1759516" y="2400300"/>
                      </a:lnTo>
                      <a:cubicBezTo>
                        <a:pt x="1738974" y="2403039"/>
                        <a:pt x="1718678" y="2408280"/>
                        <a:pt x="1697970" y="2409092"/>
                      </a:cubicBezTo>
                      <a:cubicBezTo>
                        <a:pt x="1569082" y="2414146"/>
                        <a:pt x="1440062" y="2414953"/>
                        <a:pt x="1311108" y="2417884"/>
                      </a:cubicBezTo>
                      <a:cubicBezTo>
                        <a:pt x="1193877" y="2414953"/>
                        <a:pt x="1076642" y="2405966"/>
                        <a:pt x="959416" y="2409092"/>
                      </a:cubicBezTo>
                      <a:cubicBezTo>
                        <a:pt x="856499" y="2411837"/>
                        <a:pt x="651685" y="2435469"/>
                        <a:pt x="651685" y="2435469"/>
                      </a:cubicBezTo>
                      <a:cubicBezTo>
                        <a:pt x="634100" y="2441330"/>
                        <a:pt x="616814" y="2448176"/>
                        <a:pt x="598931" y="2453053"/>
                      </a:cubicBezTo>
                      <a:cubicBezTo>
                        <a:pt x="573016" y="2460121"/>
                        <a:pt x="545293" y="2461533"/>
                        <a:pt x="519800" y="2470638"/>
                      </a:cubicBezTo>
                      <a:cubicBezTo>
                        <a:pt x="490074" y="2481254"/>
                        <a:pt x="461822" y="2495824"/>
                        <a:pt x="431877" y="2505807"/>
                      </a:cubicBezTo>
                      <a:cubicBezTo>
                        <a:pt x="368654" y="2526883"/>
                        <a:pt x="447585" y="2501320"/>
                        <a:pt x="370331" y="2523392"/>
                      </a:cubicBezTo>
                      <a:cubicBezTo>
                        <a:pt x="361420" y="2525938"/>
                        <a:pt x="353096" y="2530660"/>
                        <a:pt x="343954" y="2532184"/>
                      </a:cubicBezTo>
                      <a:cubicBezTo>
                        <a:pt x="317776" y="2536547"/>
                        <a:pt x="291201" y="2538045"/>
                        <a:pt x="264824" y="2540976"/>
                      </a:cubicBezTo>
                      <a:cubicBezTo>
                        <a:pt x="245123" y="2547544"/>
                        <a:pt x="223787" y="2555406"/>
                        <a:pt x="203277" y="2558561"/>
                      </a:cubicBezTo>
                      <a:cubicBezTo>
                        <a:pt x="177047" y="2562596"/>
                        <a:pt x="150524" y="2564422"/>
                        <a:pt x="124147" y="2567353"/>
                      </a:cubicBezTo>
                      <a:cubicBezTo>
                        <a:pt x="103631" y="2564422"/>
                        <a:pt x="81842" y="2566258"/>
                        <a:pt x="62600" y="2558561"/>
                      </a:cubicBezTo>
                      <a:cubicBezTo>
                        <a:pt x="51055" y="2553943"/>
                        <a:pt x="45776" y="2540144"/>
                        <a:pt x="36224" y="2532184"/>
                      </a:cubicBezTo>
                      <a:cubicBezTo>
                        <a:pt x="28106" y="2525419"/>
                        <a:pt x="18639" y="2520461"/>
                        <a:pt x="9847" y="2514600"/>
                      </a:cubicBezTo>
                      <a:cubicBezTo>
                        <a:pt x="6916" y="2499946"/>
                        <a:pt x="1054" y="2485582"/>
                        <a:pt x="1054" y="2470638"/>
                      </a:cubicBezTo>
                      <a:cubicBezTo>
                        <a:pt x="1054" y="2183152"/>
                        <a:pt x="-6462" y="2243180"/>
                        <a:pt x="18639" y="2092569"/>
                      </a:cubicBezTo>
                      <a:cubicBezTo>
                        <a:pt x="21570" y="2054469"/>
                        <a:pt x="24121" y="2016338"/>
                        <a:pt x="27431" y="1978269"/>
                      </a:cubicBezTo>
                      <a:cubicBezTo>
                        <a:pt x="29983" y="1948926"/>
                        <a:pt x="33875" y="1919706"/>
                        <a:pt x="36224" y="1890346"/>
                      </a:cubicBezTo>
                      <a:cubicBezTo>
                        <a:pt x="50041" y="1717637"/>
                        <a:pt x="36220" y="1811242"/>
                        <a:pt x="53808" y="1705707"/>
                      </a:cubicBezTo>
                      <a:cubicBezTo>
                        <a:pt x="71826" y="1399395"/>
                        <a:pt x="55566" y="1703960"/>
                        <a:pt x="71393" y="1213338"/>
                      </a:cubicBezTo>
                      <a:cubicBezTo>
                        <a:pt x="73511" y="1147681"/>
                        <a:pt x="72970" y="1029603"/>
                        <a:pt x="88977" y="949569"/>
                      </a:cubicBezTo>
                      <a:cubicBezTo>
                        <a:pt x="92939" y="929760"/>
                        <a:pt x="122753" y="864898"/>
                        <a:pt x="124147" y="861646"/>
                      </a:cubicBezTo>
                      <a:cubicBezTo>
                        <a:pt x="127078" y="841131"/>
                        <a:pt x="130200" y="820642"/>
                        <a:pt x="132939" y="800100"/>
                      </a:cubicBezTo>
                      <a:cubicBezTo>
                        <a:pt x="136062" y="776678"/>
                        <a:pt x="137504" y="753009"/>
                        <a:pt x="141731" y="729761"/>
                      </a:cubicBezTo>
                      <a:cubicBezTo>
                        <a:pt x="145427" y="709435"/>
                        <a:pt x="159450" y="685532"/>
                        <a:pt x="168108" y="668215"/>
                      </a:cubicBezTo>
                      <a:cubicBezTo>
                        <a:pt x="180923" y="604136"/>
                        <a:pt x="146128" y="559776"/>
                        <a:pt x="150524" y="536330"/>
                      </a:cubicBezTo>
                      <a:close/>
                    </a:path>
                  </a:pathLst>
                </a:custGeom>
                <a:solidFill>
                  <a:srgbClr val="00B0F0">
                    <a:alpha val="40000"/>
                  </a:srgbClr>
                </a:solidFill>
                <a:ln w="28575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  <p:sp>
            <p:nvSpPr>
              <p:cNvPr id="35" name="Flecha: hacia arriba 34">
                <a:extLst>
                  <a:ext uri="{FF2B5EF4-FFF2-40B4-BE49-F238E27FC236}">
                    <a16:creationId xmlns:a16="http://schemas.microsoft.com/office/drawing/2014/main" id="{FADF0B7E-5621-4759-9BC5-5D9076F775FA}"/>
                  </a:ext>
                </a:extLst>
              </p:cNvPr>
              <p:cNvSpPr/>
              <p:nvPr/>
            </p:nvSpPr>
            <p:spPr>
              <a:xfrm rot="10800000">
                <a:off x="4764426" y="3223619"/>
                <a:ext cx="422031" cy="369277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6" name="Flecha: hacia arriba 35">
                <a:extLst>
                  <a:ext uri="{FF2B5EF4-FFF2-40B4-BE49-F238E27FC236}">
                    <a16:creationId xmlns:a16="http://schemas.microsoft.com/office/drawing/2014/main" id="{191EB222-9BCA-45B5-903E-EC47A18C1114}"/>
                  </a:ext>
                </a:extLst>
              </p:cNvPr>
              <p:cNvSpPr/>
              <p:nvPr/>
            </p:nvSpPr>
            <p:spPr>
              <a:xfrm rot="10800000">
                <a:off x="4764425" y="5571000"/>
                <a:ext cx="422031" cy="369277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71" name="CuadroTexto 70">
              <a:extLst>
                <a:ext uri="{FF2B5EF4-FFF2-40B4-BE49-F238E27FC236}">
                  <a16:creationId xmlns:a16="http://schemas.microsoft.com/office/drawing/2014/main" id="{3067FE2D-9CE9-4B7E-BD9D-7F98B7E5F228}"/>
                </a:ext>
              </a:extLst>
            </p:cNvPr>
            <p:cNvSpPr txBox="1"/>
            <p:nvPr/>
          </p:nvSpPr>
          <p:spPr>
            <a:xfrm>
              <a:off x="3771319" y="3812462"/>
              <a:ext cx="1096922" cy="338554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</a:t>
              </a:r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:30 l/s</a:t>
              </a:r>
            </a:p>
          </p:txBody>
        </p:sp>
        <p:sp>
          <p:nvSpPr>
            <p:cNvPr id="72" name="CuadroTexto 71">
              <a:extLst>
                <a:ext uri="{FF2B5EF4-FFF2-40B4-BE49-F238E27FC236}">
                  <a16:creationId xmlns:a16="http://schemas.microsoft.com/office/drawing/2014/main" id="{D65243D9-8EA3-408C-A06B-020EA6C7335F}"/>
                </a:ext>
              </a:extLst>
            </p:cNvPr>
            <p:cNvSpPr txBox="1"/>
            <p:nvPr/>
          </p:nvSpPr>
          <p:spPr>
            <a:xfrm>
              <a:off x="5330908" y="6155363"/>
              <a:ext cx="1127254" cy="338554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out</a:t>
              </a:r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:30 l/s</a:t>
              </a:r>
            </a:p>
          </p:txBody>
        </p:sp>
        <p:sp>
          <p:nvSpPr>
            <p:cNvPr id="73" name="CuadroTexto 72">
              <a:extLst>
                <a:ext uri="{FF2B5EF4-FFF2-40B4-BE49-F238E27FC236}">
                  <a16:creationId xmlns:a16="http://schemas.microsoft.com/office/drawing/2014/main" id="{2A06E678-C601-409F-923E-D2C5934BFAA4}"/>
                </a:ext>
              </a:extLst>
            </p:cNvPr>
            <p:cNvSpPr txBox="1"/>
            <p:nvPr/>
          </p:nvSpPr>
          <p:spPr>
            <a:xfrm>
              <a:off x="4334863" y="4671002"/>
              <a:ext cx="1551681" cy="738664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h: 0.2 - 0.3 m</a:t>
              </a:r>
            </a:p>
            <a:p>
              <a:pPr algn="ctr"/>
              <a:r>
                <a:rPr lang="es-ES" sz="1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S: 2.59 ha</a:t>
              </a:r>
            </a:p>
            <a:p>
              <a:pPr algn="ctr"/>
              <a:r>
                <a:rPr lang="es-ES" sz="1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CSTR (1 reactor) </a:t>
              </a: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BEF380BF-EEE9-494E-A98B-3E176CA4DC80}"/>
              </a:ext>
            </a:extLst>
          </p:cNvPr>
          <p:cNvGrpSpPr/>
          <p:nvPr/>
        </p:nvGrpSpPr>
        <p:grpSpPr>
          <a:xfrm>
            <a:off x="332347" y="1318307"/>
            <a:ext cx="3024051" cy="5275267"/>
            <a:chOff x="357572" y="1276364"/>
            <a:chExt cx="3024051" cy="5275267"/>
          </a:xfrm>
        </p:grpSpPr>
        <p:pic>
          <p:nvPicPr>
            <p:cNvPr id="29" name="Imagen 28">
              <a:extLst>
                <a:ext uri="{FF2B5EF4-FFF2-40B4-BE49-F238E27FC236}">
                  <a16:creationId xmlns:a16="http://schemas.microsoft.com/office/drawing/2014/main" id="{92A7E9EA-2555-4CDA-831B-78838C23D6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987" t="3351" r="7193" b="9807"/>
            <a:stretch/>
          </p:blipFill>
          <p:spPr>
            <a:xfrm rot="5400000">
              <a:off x="-768036" y="2401972"/>
              <a:ext cx="5275267" cy="302405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7" name="Rectángulo 36">
              <a:extLst>
                <a:ext uri="{FF2B5EF4-FFF2-40B4-BE49-F238E27FC236}">
                  <a16:creationId xmlns:a16="http://schemas.microsoft.com/office/drawing/2014/main" id="{585257B1-FD40-436C-A3BC-0034EF65BCED}"/>
                </a:ext>
              </a:extLst>
            </p:cNvPr>
            <p:cNvSpPr/>
            <p:nvPr/>
          </p:nvSpPr>
          <p:spPr>
            <a:xfrm>
              <a:off x="643535" y="2692548"/>
              <a:ext cx="1354948" cy="1688626"/>
            </a:xfrm>
            <a:prstGeom prst="rect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cxnSp>
          <p:nvCxnSpPr>
            <p:cNvPr id="47" name="Conector recto de flecha 46">
              <a:extLst>
                <a:ext uri="{FF2B5EF4-FFF2-40B4-BE49-F238E27FC236}">
                  <a16:creationId xmlns:a16="http://schemas.microsoft.com/office/drawing/2014/main" id="{77D38BBB-8665-457B-9DB9-D99C0CEA4C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4295" y="1621353"/>
              <a:ext cx="1066545" cy="198262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7E9E18CF-4DBD-4B18-983E-F5F5B8CEAF8A}"/>
                </a:ext>
              </a:extLst>
            </p:cNvPr>
            <p:cNvSpPr txBox="1"/>
            <p:nvPr/>
          </p:nvSpPr>
          <p:spPr>
            <a:xfrm rot="21034599">
              <a:off x="460303" y="1406516"/>
              <a:ext cx="460267" cy="338554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PC</a:t>
              </a:r>
            </a:p>
          </p:txBody>
        </p:sp>
        <p:cxnSp>
          <p:nvCxnSpPr>
            <p:cNvPr id="51" name="Conector recto de flecha 50">
              <a:extLst>
                <a:ext uri="{FF2B5EF4-FFF2-40B4-BE49-F238E27FC236}">
                  <a16:creationId xmlns:a16="http://schemas.microsoft.com/office/drawing/2014/main" id="{D427A265-27C4-411A-95DC-3FD85CAA7B62}"/>
                </a:ext>
              </a:extLst>
            </p:cNvPr>
            <p:cNvCxnSpPr>
              <a:cxnSpLocks/>
            </p:cNvCxnSpPr>
            <p:nvPr/>
          </p:nvCxnSpPr>
          <p:spPr>
            <a:xfrm>
              <a:off x="1640840" y="1621353"/>
              <a:ext cx="147320" cy="1223447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de flecha 53">
              <a:extLst>
                <a:ext uri="{FF2B5EF4-FFF2-40B4-BE49-F238E27FC236}">
                  <a16:creationId xmlns:a16="http://schemas.microsoft.com/office/drawing/2014/main" id="{D4AA494A-C547-44C2-92BC-9849E43FCC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2640" y="2799761"/>
              <a:ext cx="967742" cy="219618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de flecha 57">
              <a:extLst>
                <a:ext uri="{FF2B5EF4-FFF2-40B4-BE49-F238E27FC236}">
                  <a16:creationId xmlns:a16="http://schemas.microsoft.com/office/drawing/2014/main" id="{B71E6F8D-179E-412A-8FAB-966997917F26}"/>
                </a:ext>
              </a:extLst>
            </p:cNvPr>
            <p:cNvCxnSpPr>
              <a:cxnSpLocks/>
            </p:cNvCxnSpPr>
            <p:nvPr/>
          </p:nvCxnSpPr>
          <p:spPr>
            <a:xfrm>
              <a:off x="985647" y="2976880"/>
              <a:ext cx="0" cy="152723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de flecha 63">
              <a:extLst>
                <a:ext uri="{FF2B5EF4-FFF2-40B4-BE49-F238E27FC236}">
                  <a16:creationId xmlns:a16="http://schemas.microsoft.com/office/drawing/2014/main" id="{671EEF03-20E5-4CDD-BD95-2BA1B5DE34B5}"/>
                </a:ext>
              </a:extLst>
            </p:cNvPr>
            <p:cNvCxnSpPr>
              <a:cxnSpLocks/>
            </p:cNvCxnSpPr>
            <p:nvPr/>
          </p:nvCxnSpPr>
          <p:spPr>
            <a:xfrm>
              <a:off x="1286511" y="2909570"/>
              <a:ext cx="0" cy="152723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de flecha 64">
              <a:extLst>
                <a:ext uri="{FF2B5EF4-FFF2-40B4-BE49-F238E27FC236}">
                  <a16:creationId xmlns:a16="http://schemas.microsoft.com/office/drawing/2014/main" id="{5D76D47E-B5AA-480E-8520-D646314E7AC1}"/>
                </a:ext>
              </a:extLst>
            </p:cNvPr>
            <p:cNvCxnSpPr>
              <a:cxnSpLocks/>
            </p:cNvCxnSpPr>
            <p:nvPr/>
          </p:nvCxnSpPr>
          <p:spPr>
            <a:xfrm>
              <a:off x="1600327" y="2844800"/>
              <a:ext cx="0" cy="152723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de flecha 65">
              <a:extLst>
                <a:ext uri="{FF2B5EF4-FFF2-40B4-BE49-F238E27FC236}">
                  <a16:creationId xmlns:a16="http://schemas.microsoft.com/office/drawing/2014/main" id="{B79589AB-9845-4908-8254-9BCF1DFBD122}"/>
                </a:ext>
              </a:extLst>
            </p:cNvPr>
            <p:cNvCxnSpPr>
              <a:cxnSpLocks/>
            </p:cNvCxnSpPr>
            <p:nvPr/>
          </p:nvCxnSpPr>
          <p:spPr>
            <a:xfrm>
              <a:off x="933254" y="3825097"/>
              <a:ext cx="0" cy="152723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de flecha 66">
              <a:extLst>
                <a:ext uri="{FF2B5EF4-FFF2-40B4-BE49-F238E27FC236}">
                  <a16:creationId xmlns:a16="http://schemas.microsoft.com/office/drawing/2014/main" id="{055664FF-6A1E-4EB5-BF0B-0F2171FB66EF}"/>
                </a:ext>
              </a:extLst>
            </p:cNvPr>
            <p:cNvCxnSpPr>
              <a:cxnSpLocks/>
            </p:cNvCxnSpPr>
            <p:nvPr/>
          </p:nvCxnSpPr>
          <p:spPr>
            <a:xfrm>
              <a:off x="1286511" y="3761274"/>
              <a:ext cx="0" cy="152723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de flecha 67">
              <a:extLst>
                <a:ext uri="{FF2B5EF4-FFF2-40B4-BE49-F238E27FC236}">
                  <a16:creationId xmlns:a16="http://schemas.microsoft.com/office/drawing/2014/main" id="{E6D0F71E-0DE2-4B97-B8F4-66482BB9CBEB}"/>
                </a:ext>
              </a:extLst>
            </p:cNvPr>
            <p:cNvCxnSpPr>
              <a:cxnSpLocks/>
            </p:cNvCxnSpPr>
            <p:nvPr/>
          </p:nvCxnSpPr>
          <p:spPr>
            <a:xfrm>
              <a:off x="1600327" y="3721100"/>
              <a:ext cx="0" cy="152723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CuadroTexto 77">
              <a:extLst>
                <a:ext uri="{FF2B5EF4-FFF2-40B4-BE49-F238E27FC236}">
                  <a16:creationId xmlns:a16="http://schemas.microsoft.com/office/drawing/2014/main" id="{5FE9EE23-D47A-4A13-B475-79D70263975C}"/>
                </a:ext>
              </a:extLst>
            </p:cNvPr>
            <p:cNvSpPr txBox="1"/>
            <p:nvPr/>
          </p:nvSpPr>
          <p:spPr>
            <a:xfrm>
              <a:off x="900801" y="3178461"/>
              <a:ext cx="684850" cy="369332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F4</a:t>
              </a:r>
            </a:p>
          </p:txBody>
        </p:sp>
      </p:grpSp>
      <p:sp>
        <p:nvSpPr>
          <p:cNvPr id="38" name="CuadroTexto 37">
            <a:extLst>
              <a:ext uri="{FF2B5EF4-FFF2-40B4-BE49-F238E27FC236}">
                <a16:creationId xmlns:a16="http://schemas.microsoft.com/office/drawing/2014/main" id="{79FA62DA-E1F0-4E4A-B6D8-CE8442E279DD}"/>
              </a:ext>
            </a:extLst>
          </p:cNvPr>
          <p:cNvSpPr txBox="1"/>
          <p:nvPr/>
        </p:nvSpPr>
        <p:spPr>
          <a:xfrm>
            <a:off x="4062953" y="256483"/>
            <a:ext cx="7946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dirty="0">
                <a:latin typeface="Cambria" panose="02040503050406030204" pitchFamily="18" charset="0"/>
                <a:ea typeface="Cambria" panose="02040503050406030204" pitchFamily="18" charset="0"/>
              </a:rPr>
              <a:t>3. RESULTS – WATER QUALITY MODELLING</a:t>
            </a:r>
          </a:p>
        </p:txBody>
      </p:sp>
      <p:cxnSp>
        <p:nvCxnSpPr>
          <p:cNvPr id="39" name="Conector: angular 38">
            <a:extLst>
              <a:ext uri="{FF2B5EF4-FFF2-40B4-BE49-F238E27FC236}">
                <a16:creationId xmlns:a16="http://schemas.microsoft.com/office/drawing/2014/main" id="{1735747A-F3B7-481B-86E5-FD743BDB0FFC}"/>
              </a:ext>
            </a:extLst>
          </p:cNvPr>
          <p:cNvCxnSpPr>
            <a:cxnSpLocks/>
            <a:stCxn id="37" idx="3"/>
            <a:endCxn id="32" idx="2"/>
          </p:cNvCxnSpPr>
          <p:nvPr/>
        </p:nvCxnSpPr>
        <p:spPr>
          <a:xfrm>
            <a:off x="1973258" y="3578804"/>
            <a:ext cx="1713934" cy="1506670"/>
          </a:xfrm>
          <a:prstGeom prst="bentConnector3">
            <a:avLst>
              <a:gd name="adj1" fmla="val 50000"/>
            </a:avLst>
          </a:prstGeom>
          <a:ln w="762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de flecha 5">
            <a:extLst>
              <a:ext uri="{FF2B5EF4-FFF2-40B4-BE49-F238E27FC236}">
                <a16:creationId xmlns:a16="http://schemas.microsoft.com/office/drawing/2014/main" id="{AB12905C-E5F7-4031-9AA1-763173921F01}"/>
              </a:ext>
            </a:extLst>
          </p:cNvPr>
          <p:cNvCxnSpPr>
            <a:cxnSpLocks/>
          </p:cNvCxnSpPr>
          <p:nvPr/>
        </p:nvCxnSpPr>
        <p:spPr>
          <a:xfrm>
            <a:off x="8107994" y="5035369"/>
            <a:ext cx="333521" cy="0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58AAF618-9636-4D4F-805A-D7F56FC2A6C4}"/>
              </a:ext>
            </a:extLst>
          </p:cNvPr>
          <p:cNvCxnSpPr>
            <a:cxnSpLocks/>
          </p:cNvCxnSpPr>
          <p:nvPr/>
        </p:nvCxnSpPr>
        <p:spPr>
          <a:xfrm flipV="1">
            <a:off x="8441515" y="4237892"/>
            <a:ext cx="0" cy="814058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4409CD8-3541-4DED-8EDA-0428F81ED744}"/>
              </a:ext>
            </a:extLst>
          </p:cNvPr>
          <p:cNvSpPr txBox="1"/>
          <p:nvPr/>
        </p:nvSpPr>
        <p:spPr>
          <a:xfrm>
            <a:off x="8517248" y="4490309"/>
            <a:ext cx="829608" cy="276999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HRT:1.5 d</a:t>
            </a:r>
          </a:p>
        </p:txBody>
      </p:sp>
      <p:sp>
        <p:nvSpPr>
          <p:cNvPr id="42" name="Flecha: a la derecha 41">
            <a:extLst>
              <a:ext uri="{FF2B5EF4-FFF2-40B4-BE49-F238E27FC236}">
                <a16:creationId xmlns:a16="http://schemas.microsoft.com/office/drawing/2014/main" id="{50774531-B628-4878-A800-4648F5C49E3E}"/>
              </a:ext>
            </a:extLst>
          </p:cNvPr>
          <p:cNvSpPr/>
          <p:nvPr/>
        </p:nvSpPr>
        <p:spPr>
          <a:xfrm>
            <a:off x="6408842" y="5356062"/>
            <a:ext cx="561975" cy="443127"/>
          </a:xfrm>
          <a:prstGeom prst="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9728F22E-C2A2-4FE1-AA22-1F677E78C5D9}"/>
              </a:ext>
            </a:extLst>
          </p:cNvPr>
          <p:cNvSpPr txBox="1"/>
          <p:nvPr/>
        </p:nvSpPr>
        <p:spPr>
          <a:xfrm>
            <a:off x="732755" y="4001660"/>
            <a:ext cx="684847" cy="338554"/>
          </a:xfrm>
          <a:prstGeom prst="rect">
            <a:avLst/>
          </a:prstGeom>
          <a:solidFill>
            <a:srgbClr val="D9D9D9">
              <a:alpha val="4588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16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LE-1</a:t>
            </a:r>
            <a:endParaRPr lang="es-E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84539959-F793-4263-A000-08DF76AC270A}"/>
              </a:ext>
            </a:extLst>
          </p:cNvPr>
          <p:cNvSpPr txBox="1"/>
          <p:nvPr/>
        </p:nvSpPr>
        <p:spPr>
          <a:xfrm>
            <a:off x="4323077" y="2949442"/>
            <a:ext cx="1533427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Spreadsheets</a:t>
            </a:r>
            <a:endParaRPr lang="es-E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4A001C8C-55F6-4ECA-9F3E-E53E912A829B}"/>
              </a:ext>
            </a:extLst>
          </p:cNvPr>
          <p:cNvSpPr txBox="1"/>
          <p:nvPr/>
        </p:nvSpPr>
        <p:spPr>
          <a:xfrm>
            <a:off x="8078306" y="6323951"/>
            <a:ext cx="3714932" cy="416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 marR="165100" algn="just">
              <a:lnSpc>
                <a:spcPct val="150000"/>
              </a:lnSpc>
            </a:pPr>
            <a:r>
              <a:rPr lang="en-GB" sz="16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GB" sz="1600" baseline="30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st</a:t>
            </a:r>
            <a:r>
              <a:rPr lang="en-GB" sz="16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event February, 2023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819BD2C-AD90-44CA-83D6-BA2C1C13D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34146" y="6481375"/>
            <a:ext cx="2757854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10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43552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DE0CBEA-B527-48A2-9134-057CC6A94A8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>
            <a:extLst>
              <a:ext uri="{FF2B5EF4-FFF2-40B4-BE49-F238E27FC236}">
                <a16:creationId xmlns:a16="http://schemas.microsoft.com/office/drawing/2014/main" id="{B553AE6E-EFCE-4B78-BAD2-2340DBA33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0ECC9F0C-2EA8-4CF0-8B32-D07382BB30F6}"/>
              </a:ext>
            </a:extLst>
          </p:cNvPr>
          <p:cNvGrpSpPr/>
          <p:nvPr/>
        </p:nvGrpSpPr>
        <p:grpSpPr>
          <a:xfrm>
            <a:off x="374938" y="1093583"/>
            <a:ext cx="2988001" cy="2520000"/>
            <a:chOff x="632904" y="2683528"/>
            <a:chExt cx="2771924" cy="2848768"/>
          </a:xfrm>
        </p:grpSpPr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id="{ED0E2228-D8EA-4F2E-A363-B794EE06556B}"/>
                </a:ext>
              </a:extLst>
            </p:cNvPr>
            <p:cNvGrpSpPr/>
            <p:nvPr/>
          </p:nvGrpSpPr>
          <p:grpSpPr>
            <a:xfrm>
              <a:off x="632904" y="2683528"/>
              <a:ext cx="2771924" cy="2848768"/>
              <a:chOff x="3627454" y="3181081"/>
              <a:chExt cx="2771924" cy="2848768"/>
            </a:xfrm>
          </p:grpSpPr>
          <p:grpSp>
            <p:nvGrpSpPr>
              <p:cNvPr id="20" name="Grupo 19">
                <a:extLst>
                  <a:ext uri="{FF2B5EF4-FFF2-40B4-BE49-F238E27FC236}">
                    <a16:creationId xmlns:a16="http://schemas.microsoft.com/office/drawing/2014/main" id="{FECD4CC4-795B-4A77-9B94-DEFA1DA31914}"/>
                  </a:ext>
                </a:extLst>
              </p:cNvPr>
              <p:cNvGrpSpPr/>
              <p:nvPr/>
            </p:nvGrpSpPr>
            <p:grpSpPr>
              <a:xfrm>
                <a:off x="3627454" y="3181081"/>
                <a:ext cx="2771924" cy="2848768"/>
                <a:chOff x="3753812" y="1276365"/>
                <a:chExt cx="3071907" cy="3289071"/>
              </a:xfrm>
            </p:grpSpPr>
            <p:pic>
              <p:nvPicPr>
                <p:cNvPr id="25" name="Imagen 24">
                  <a:extLst>
                    <a:ext uri="{FF2B5EF4-FFF2-40B4-BE49-F238E27FC236}">
                      <a16:creationId xmlns:a16="http://schemas.microsoft.com/office/drawing/2014/main" id="{0DC6A266-2FDF-4936-BFE6-C797FA0CA4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27870" t="46326" r="49313" b="18905"/>
                <a:stretch/>
              </p:blipFill>
              <p:spPr>
                <a:xfrm rot="5400000">
                  <a:off x="3645230" y="1384947"/>
                  <a:ext cx="3289071" cy="3071907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30" name="Forma libre: forma 29">
                  <a:extLst>
                    <a:ext uri="{FF2B5EF4-FFF2-40B4-BE49-F238E27FC236}">
                      <a16:creationId xmlns:a16="http://schemas.microsoft.com/office/drawing/2014/main" id="{F5E05571-722E-4014-867E-94E7B432E7F9}"/>
                    </a:ext>
                  </a:extLst>
                </p:cNvPr>
                <p:cNvSpPr/>
                <p:nvPr/>
              </p:nvSpPr>
              <p:spPr>
                <a:xfrm>
                  <a:off x="4002137" y="1538654"/>
                  <a:ext cx="2550824" cy="2497014"/>
                </a:xfrm>
                <a:custGeom>
                  <a:avLst/>
                  <a:gdLst>
                    <a:gd name="connsiteX0" fmla="*/ 150524 w 2550824"/>
                    <a:gd name="connsiteY0" fmla="*/ 536330 h 2567353"/>
                    <a:gd name="connsiteX1" fmla="*/ 194485 w 2550824"/>
                    <a:gd name="connsiteY1" fmla="*/ 527538 h 2567353"/>
                    <a:gd name="connsiteX2" fmla="*/ 247239 w 2550824"/>
                    <a:gd name="connsiteY2" fmla="*/ 509953 h 2567353"/>
                    <a:gd name="connsiteX3" fmla="*/ 326370 w 2550824"/>
                    <a:gd name="connsiteY3" fmla="*/ 501161 h 2567353"/>
                    <a:gd name="connsiteX4" fmla="*/ 467047 w 2550824"/>
                    <a:gd name="connsiteY4" fmla="*/ 474784 h 2567353"/>
                    <a:gd name="connsiteX5" fmla="*/ 581347 w 2550824"/>
                    <a:gd name="connsiteY5" fmla="*/ 439615 h 2567353"/>
                    <a:gd name="connsiteX6" fmla="*/ 616516 w 2550824"/>
                    <a:gd name="connsiteY6" fmla="*/ 430823 h 2567353"/>
                    <a:gd name="connsiteX7" fmla="*/ 695647 w 2550824"/>
                    <a:gd name="connsiteY7" fmla="*/ 404446 h 2567353"/>
                    <a:gd name="connsiteX8" fmla="*/ 880285 w 2550824"/>
                    <a:gd name="connsiteY8" fmla="*/ 378069 h 2567353"/>
                    <a:gd name="connsiteX9" fmla="*/ 1012170 w 2550824"/>
                    <a:gd name="connsiteY9" fmla="*/ 360484 h 2567353"/>
                    <a:gd name="connsiteX10" fmla="*/ 1056131 w 2550824"/>
                    <a:gd name="connsiteY10" fmla="*/ 351692 h 2567353"/>
                    <a:gd name="connsiteX11" fmla="*/ 1144054 w 2550824"/>
                    <a:gd name="connsiteY11" fmla="*/ 325315 h 2567353"/>
                    <a:gd name="connsiteX12" fmla="*/ 1188016 w 2550824"/>
                    <a:gd name="connsiteY12" fmla="*/ 307730 h 2567353"/>
                    <a:gd name="connsiteX13" fmla="*/ 1275939 w 2550824"/>
                    <a:gd name="connsiteY13" fmla="*/ 290146 h 2567353"/>
                    <a:gd name="connsiteX14" fmla="*/ 1504539 w 2550824"/>
                    <a:gd name="connsiteY14" fmla="*/ 263769 h 2567353"/>
                    <a:gd name="connsiteX15" fmla="*/ 1610047 w 2550824"/>
                    <a:gd name="connsiteY15" fmla="*/ 237392 h 2567353"/>
                    <a:gd name="connsiteX16" fmla="*/ 1715554 w 2550824"/>
                    <a:gd name="connsiteY16" fmla="*/ 211015 h 2567353"/>
                    <a:gd name="connsiteX17" fmla="*/ 1750724 w 2550824"/>
                    <a:gd name="connsiteY17" fmla="*/ 193430 h 2567353"/>
                    <a:gd name="connsiteX18" fmla="*/ 1803477 w 2550824"/>
                    <a:gd name="connsiteY18" fmla="*/ 184638 h 2567353"/>
                    <a:gd name="connsiteX19" fmla="*/ 1829854 w 2550824"/>
                    <a:gd name="connsiteY19" fmla="*/ 175846 h 2567353"/>
                    <a:gd name="connsiteX20" fmla="*/ 1900193 w 2550824"/>
                    <a:gd name="connsiteY20" fmla="*/ 140676 h 2567353"/>
                    <a:gd name="connsiteX21" fmla="*/ 1926570 w 2550824"/>
                    <a:gd name="connsiteY21" fmla="*/ 123092 h 2567353"/>
                    <a:gd name="connsiteX22" fmla="*/ 1970531 w 2550824"/>
                    <a:gd name="connsiteY22" fmla="*/ 105507 h 2567353"/>
                    <a:gd name="connsiteX23" fmla="*/ 2049662 w 2550824"/>
                    <a:gd name="connsiteY23" fmla="*/ 87923 h 2567353"/>
                    <a:gd name="connsiteX24" fmla="*/ 2102416 w 2550824"/>
                    <a:gd name="connsiteY24" fmla="*/ 70338 h 2567353"/>
                    <a:gd name="connsiteX25" fmla="*/ 2137585 w 2550824"/>
                    <a:gd name="connsiteY25" fmla="*/ 61546 h 2567353"/>
                    <a:gd name="connsiteX26" fmla="*/ 2163962 w 2550824"/>
                    <a:gd name="connsiteY26" fmla="*/ 52753 h 2567353"/>
                    <a:gd name="connsiteX27" fmla="*/ 2383770 w 2550824"/>
                    <a:gd name="connsiteY27" fmla="*/ 35169 h 2567353"/>
                    <a:gd name="connsiteX28" fmla="*/ 2436524 w 2550824"/>
                    <a:gd name="connsiteY28" fmla="*/ 17584 h 2567353"/>
                    <a:gd name="connsiteX29" fmla="*/ 2489277 w 2550824"/>
                    <a:gd name="connsiteY29" fmla="*/ 0 h 2567353"/>
                    <a:gd name="connsiteX30" fmla="*/ 2533239 w 2550824"/>
                    <a:gd name="connsiteY30" fmla="*/ 26376 h 2567353"/>
                    <a:gd name="connsiteX31" fmla="*/ 2542031 w 2550824"/>
                    <a:gd name="connsiteY31" fmla="*/ 52753 h 2567353"/>
                    <a:gd name="connsiteX32" fmla="*/ 2524447 w 2550824"/>
                    <a:gd name="connsiteY32" fmla="*/ 342900 h 2567353"/>
                    <a:gd name="connsiteX33" fmla="*/ 2542031 w 2550824"/>
                    <a:gd name="connsiteY33" fmla="*/ 694592 h 2567353"/>
                    <a:gd name="connsiteX34" fmla="*/ 2550824 w 2550824"/>
                    <a:gd name="connsiteY34" fmla="*/ 747346 h 2567353"/>
                    <a:gd name="connsiteX35" fmla="*/ 2542031 w 2550824"/>
                    <a:gd name="connsiteY35" fmla="*/ 1143000 h 2567353"/>
                    <a:gd name="connsiteX36" fmla="*/ 2524447 w 2550824"/>
                    <a:gd name="connsiteY36" fmla="*/ 1195753 h 2567353"/>
                    <a:gd name="connsiteX37" fmla="*/ 2498070 w 2550824"/>
                    <a:gd name="connsiteY37" fmla="*/ 1301261 h 2567353"/>
                    <a:gd name="connsiteX38" fmla="*/ 2471693 w 2550824"/>
                    <a:gd name="connsiteY38" fmla="*/ 1547446 h 2567353"/>
                    <a:gd name="connsiteX39" fmla="*/ 2480485 w 2550824"/>
                    <a:gd name="connsiteY39" fmla="*/ 1740876 h 2567353"/>
                    <a:gd name="connsiteX40" fmla="*/ 2489277 w 2550824"/>
                    <a:gd name="connsiteY40" fmla="*/ 1776046 h 2567353"/>
                    <a:gd name="connsiteX41" fmla="*/ 2506862 w 2550824"/>
                    <a:gd name="connsiteY41" fmla="*/ 2004646 h 2567353"/>
                    <a:gd name="connsiteX42" fmla="*/ 2498070 w 2550824"/>
                    <a:gd name="connsiteY42" fmla="*/ 2118946 h 2567353"/>
                    <a:gd name="connsiteX43" fmla="*/ 2480485 w 2550824"/>
                    <a:gd name="connsiteY43" fmla="*/ 2215661 h 2567353"/>
                    <a:gd name="connsiteX44" fmla="*/ 2454108 w 2550824"/>
                    <a:gd name="connsiteY44" fmla="*/ 2259623 h 2567353"/>
                    <a:gd name="connsiteX45" fmla="*/ 2392562 w 2550824"/>
                    <a:gd name="connsiteY45" fmla="*/ 2286000 h 2567353"/>
                    <a:gd name="connsiteX46" fmla="*/ 2357393 w 2550824"/>
                    <a:gd name="connsiteY46" fmla="*/ 2294792 h 2567353"/>
                    <a:gd name="connsiteX47" fmla="*/ 2225508 w 2550824"/>
                    <a:gd name="connsiteY47" fmla="*/ 2312376 h 2567353"/>
                    <a:gd name="connsiteX48" fmla="*/ 2120000 w 2550824"/>
                    <a:gd name="connsiteY48" fmla="*/ 2329961 h 2567353"/>
                    <a:gd name="connsiteX49" fmla="*/ 2067247 w 2550824"/>
                    <a:gd name="connsiteY49" fmla="*/ 2338753 h 2567353"/>
                    <a:gd name="connsiteX50" fmla="*/ 1961739 w 2550824"/>
                    <a:gd name="connsiteY50" fmla="*/ 2365130 h 2567353"/>
                    <a:gd name="connsiteX51" fmla="*/ 1891400 w 2550824"/>
                    <a:gd name="connsiteY51" fmla="*/ 2382715 h 2567353"/>
                    <a:gd name="connsiteX52" fmla="*/ 1759516 w 2550824"/>
                    <a:gd name="connsiteY52" fmla="*/ 2400300 h 2567353"/>
                    <a:gd name="connsiteX53" fmla="*/ 1697970 w 2550824"/>
                    <a:gd name="connsiteY53" fmla="*/ 2409092 h 2567353"/>
                    <a:gd name="connsiteX54" fmla="*/ 1311108 w 2550824"/>
                    <a:gd name="connsiteY54" fmla="*/ 2417884 h 2567353"/>
                    <a:gd name="connsiteX55" fmla="*/ 959416 w 2550824"/>
                    <a:gd name="connsiteY55" fmla="*/ 2409092 h 2567353"/>
                    <a:gd name="connsiteX56" fmla="*/ 651685 w 2550824"/>
                    <a:gd name="connsiteY56" fmla="*/ 2435469 h 2567353"/>
                    <a:gd name="connsiteX57" fmla="*/ 598931 w 2550824"/>
                    <a:gd name="connsiteY57" fmla="*/ 2453053 h 2567353"/>
                    <a:gd name="connsiteX58" fmla="*/ 519800 w 2550824"/>
                    <a:gd name="connsiteY58" fmla="*/ 2470638 h 2567353"/>
                    <a:gd name="connsiteX59" fmla="*/ 431877 w 2550824"/>
                    <a:gd name="connsiteY59" fmla="*/ 2505807 h 2567353"/>
                    <a:gd name="connsiteX60" fmla="*/ 370331 w 2550824"/>
                    <a:gd name="connsiteY60" fmla="*/ 2523392 h 2567353"/>
                    <a:gd name="connsiteX61" fmla="*/ 343954 w 2550824"/>
                    <a:gd name="connsiteY61" fmla="*/ 2532184 h 2567353"/>
                    <a:gd name="connsiteX62" fmla="*/ 264824 w 2550824"/>
                    <a:gd name="connsiteY62" fmla="*/ 2540976 h 2567353"/>
                    <a:gd name="connsiteX63" fmla="*/ 203277 w 2550824"/>
                    <a:gd name="connsiteY63" fmla="*/ 2558561 h 2567353"/>
                    <a:gd name="connsiteX64" fmla="*/ 124147 w 2550824"/>
                    <a:gd name="connsiteY64" fmla="*/ 2567353 h 2567353"/>
                    <a:gd name="connsiteX65" fmla="*/ 62600 w 2550824"/>
                    <a:gd name="connsiteY65" fmla="*/ 2558561 h 2567353"/>
                    <a:gd name="connsiteX66" fmla="*/ 36224 w 2550824"/>
                    <a:gd name="connsiteY66" fmla="*/ 2532184 h 2567353"/>
                    <a:gd name="connsiteX67" fmla="*/ 9847 w 2550824"/>
                    <a:gd name="connsiteY67" fmla="*/ 2514600 h 2567353"/>
                    <a:gd name="connsiteX68" fmla="*/ 1054 w 2550824"/>
                    <a:gd name="connsiteY68" fmla="*/ 2470638 h 2567353"/>
                    <a:gd name="connsiteX69" fmla="*/ 18639 w 2550824"/>
                    <a:gd name="connsiteY69" fmla="*/ 2092569 h 2567353"/>
                    <a:gd name="connsiteX70" fmla="*/ 27431 w 2550824"/>
                    <a:gd name="connsiteY70" fmla="*/ 1978269 h 2567353"/>
                    <a:gd name="connsiteX71" fmla="*/ 36224 w 2550824"/>
                    <a:gd name="connsiteY71" fmla="*/ 1890346 h 2567353"/>
                    <a:gd name="connsiteX72" fmla="*/ 53808 w 2550824"/>
                    <a:gd name="connsiteY72" fmla="*/ 1705707 h 2567353"/>
                    <a:gd name="connsiteX73" fmla="*/ 71393 w 2550824"/>
                    <a:gd name="connsiteY73" fmla="*/ 1213338 h 2567353"/>
                    <a:gd name="connsiteX74" fmla="*/ 88977 w 2550824"/>
                    <a:gd name="connsiteY74" fmla="*/ 949569 h 2567353"/>
                    <a:gd name="connsiteX75" fmla="*/ 124147 w 2550824"/>
                    <a:gd name="connsiteY75" fmla="*/ 861646 h 2567353"/>
                    <a:gd name="connsiteX76" fmla="*/ 132939 w 2550824"/>
                    <a:gd name="connsiteY76" fmla="*/ 800100 h 2567353"/>
                    <a:gd name="connsiteX77" fmla="*/ 141731 w 2550824"/>
                    <a:gd name="connsiteY77" fmla="*/ 729761 h 2567353"/>
                    <a:gd name="connsiteX78" fmla="*/ 168108 w 2550824"/>
                    <a:gd name="connsiteY78" fmla="*/ 668215 h 2567353"/>
                    <a:gd name="connsiteX79" fmla="*/ 150524 w 2550824"/>
                    <a:gd name="connsiteY79" fmla="*/ 536330 h 2567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2550824" h="2567353">
                      <a:moveTo>
                        <a:pt x="150524" y="536330"/>
                      </a:moveTo>
                      <a:cubicBezTo>
                        <a:pt x="154920" y="512884"/>
                        <a:pt x="180068" y="531470"/>
                        <a:pt x="194485" y="527538"/>
                      </a:cubicBezTo>
                      <a:cubicBezTo>
                        <a:pt x="212368" y="522661"/>
                        <a:pt x="229063" y="513588"/>
                        <a:pt x="247239" y="509953"/>
                      </a:cubicBezTo>
                      <a:cubicBezTo>
                        <a:pt x="273263" y="504748"/>
                        <a:pt x="299993" y="504092"/>
                        <a:pt x="326370" y="501161"/>
                      </a:cubicBezTo>
                      <a:cubicBezTo>
                        <a:pt x="564291" y="441679"/>
                        <a:pt x="231293" y="521933"/>
                        <a:pt x="467047" y="474784"/>
                      </a:cubicBezTo>
                      <a:cubicBezTo>
                        <a:pt x="506402" y="466913"/>
                        <a:pt x="543114" y="451085"/>
                        <a:pt x="581347" y="439615"/>
                      </a:cubicBezTo>
                      <a:cubicBezTo>
                        <a:pt x="592921" y="436143"/>
                        <a:pt x="604967" y="434377"/>
                        <a:pt x="616516" y="430823"/>
                      </a:cubicBezTo>
                      <a:cubicBezTo>
                        <a:pt x="643090" y="422646"/>
                        <a:pt x="668599" y="410886"/>
                        <a:pt x="695647" y="404446"/>
                      </a:cubicBezTo>
                      <a:cubicBezTo>
                        <a:pt x="757602" y="389695"/>
                        <a:pt x="817622" y="385441"/>
                        <a:pt x="880285" y="378069"/>
                      </a:cubicBezTo>
                      <a:cubicBezTo>
                        <a:pt x="910492" y="374515"/>
                        <a:pt x="980465" y="365768"/>
                        <a:pt x="1012170" y="360484"/>
                      </a:cubicBezTo>
                      <a:cubicBezTo>
                        <a:pt x="1026911" y="358027"/>
                        <a:pt x="1041477" y="354623"/>
                        <a:pt x="1056131" y="351692"/>
                      </a:cubicBezTo>
                      <a:cubicBezTo>
                        <a:pt x="1176744" y="303446"/>
                        <a:pt x="1025178" y="360978"/>
                        <a:pt x="1144054" y="325315"/>
                      </a:cubicBezTo>
                      <a:cubicBezTo>
                        <a:pt x="1159171" y="320780"/>
                        <a:pt x="1172766" y="311797"/>
                        <a:pt x="1188016" y="307730"/>
                      </a:cubicBezTo>
                      <a:cubicBezTo>
                        <a:pt x="1216895" y="300029"/>
                        <a:pt x="1246351" y="294373"/>
                        <a:pt x="1275939" y="290146"/>
                      </a:cubicBezTo>
                      <a:cubicBezTo>
                        <a:pt x="1392914" y="273434"/>
                        <a:pt x="1316875" y="283522"/>
                        <a:pt x="1504539" y="263769"/>
                      </a:cubicBezTo>
                      <a:cubicBezTo>
                        <a:pt x="1539708" y="254977"/>
                        <a:pt x="1575656" y="248856"/>
                        <a:pt x="1610047" y="237392"/>
                      </a:cubicBezTo>
                      <a:cubicBezTo>
                        <a:pt x="1679712" y="214169"/>
                        <a:pt x="1644517" y="222854"/>
                        <a:pt x="1715554" y="211015"/>
                      </a:cubicBezTo>
                      <a:cubicBezTo>
                        <a:pt x="1727277" y="205153"/>
                        <a:pt x="1738170" y="197196"/>
                        <a:pt x="1750724" y="193430"/>
                      </a:cubicBezTo>
                      <a:cubicBezTo>
                        <a:pt x="1767799" y="188307"/>
                        <a:pt x="1786075" y="188505"/>
                        <a:pt x="1803477" y="184638"/>
                      </a:cubicBezTo>
                      <a:cubicBezTo>
                        <a:pt x="1812524" y="182628"/>
                        <a:pt x="1821062" y="178777"/>
                        <a:pt x="1829854" y="175846"/>
                      </a:cubicBezTo>
                      <a:cubicBezTo>
                        <a:pt x="1879879" y="125821"/>
                        <a:pt x="1828316" y="167630"/>
                        <a:pt x="1900193" y="140676"/>
                      </a:cubicBezTo>
                      <a:cubicBezTo>
                        <a:pt x="1910087" y="136966"/>
                        <a:pt x="1917119" y="127818"/>
                        <a:pt x="1926570" y="123092"/>
                      </a:cubicBezTo>
                      <a:cubicBezTo>
                        <a:pt x="1940686" y="116034"/>
                        <a:pt x="1955558" y="110498"/>
                        <a:pt x="1970531" y="105507"/>
                      </a:cubicBezTo>
                      <a:cubicBezTo>
                        <a:pt x="2006058" y="93664"/>
                        <a:pt x="2011338" y="98375"/>
                        <a:pt x="2049662" y="87923"/>
                      </a:cubicBezTo>
                      <a:cubicBezTo>
                        <a:pt x="2067545" y="83046"/>
                        <a:pt x="2084434" y="74833"/>
                        <a:pt x="2102416" y="70338"/>
                      </a:cubicBezTo>
                      <a:cubicBezTo>
                        <a:pt x="2114139" y="67407"/>
                        <a:pt x="2125966" y="64866"/>
                        <a:pt x="2137585" y="61546"/>
                      </a:cubicBezTo>
                      <a:cubicBezTo>
                        <a:pt x="2146496" y="59000"/>
                        <a:pt x="2154802" y="54162"/>
                        <a:pt x="2163962" y="52753"/>
                      </a:cubicBezTo>
                      <a:cubicBezTo>
                        <a:pt x="2214337" y="45003"/>
                        <a:pt x="2344243" y="37804"/>
                        <a:pt x="2383770" y="35169"/>
                      </a:cubicBezTo>
                      <a:lnTo>
                        <a:pt x="2436524" y="17584"/>
                      </a:lnTo>
                      <a:lnTo>
                        <a:pt x="2489277" y="0"/>
                      </a:lnTo>
                      <a:cubicBezTo>
                        <a:pt x="2503931" y="8792"/>
                        <a:pt x="2521155" y="14292"/>
                        <a:pt x="2533239" y="26376"/>
                      </a:cubicBezTo>
                      <a:cubicBezTo>
                        <a:pt x="2539792" y="32929"/>
                        <a:pt x="2542031" y="43485"/>
                        <a:pt x="2542031" y="52753"/>
                      </a:cubicBezTo>
                      <a:cubicBezTo>
                        <a:pt x="2542031" y="165637"/>
                        <a:pt x="2533935" y="238523"/>
                        <a:pt x="2524447" y="342900"/>
                      </a:cubicBezTo>
                      <a:cubicBezTo>
                        <a:pt x="2530308" y="460131"/>
                        <a:pt x="2534392" y="577464"/>
                        <a:pt x="2542031" y="694592"/>
                      </a:cubicBezTo>
                      <a:cubicBezTo>
                        <a:pt x="2543191" y="712381"/>
                        <a:pt x="2550824" y="729519"/>
                        <a:pt x="2550824" y="747346"/>
                      </a:cubicBezTo>
                      <a:cubicBezTo>
                        <a:pt x="2550824" y="879263"/>
                        <a:pt x="2549777" y="1011310"/>
                        <a:pt x="2542031" y="1143000"/>
                      </a:cubicBezTo>
                      <a:cubicBezTo>
                        <a:pt x="2540943" y="1161503"/>
                        <a:pt x="2528943" y="1177771"/>
                        <a:pt x="2524447" y="1195753"/>
                      </a:cubicBezTo>
                      <a:cubicBezTo>
                        <a:pt x="2488927" y="1337832"/>
                        <a:pt x="2545912" y="1157729"/>
                        <a:pt x="2498070" y="1301261"/>
                      </a:cubicBezTo>
                      <a:cubicBezTo>
                        <a:pt x="2476108" y="1476957"/>
                        <a:pt x="2484409" y="1394844"/>
                        <a:pt x="2471693" y="1547446"/>
                      </a:cubicBezTo>
                      <a:cubicBezTo>
                        <a:pt x="2474624" y="1611923"/>
                        <a:pt x="2475535" y="1676523"/>
                        <a:pt x="2480485" y="1740876"/>
                      </a:cubicBezTo>
                      <a:cubicBezTo>
                        <a:pt x="2481412" y="1752925"/>
                        <a:pt x="2487568" y="1764083"/>
                        <a:pt x="2489277" y="1776046"/>
                      </a:cubicBezTo>
                      <a:cubicBezTo>
                        <a:pt x="2498257" y="1838907"/>
                        <a:pt x="2503392" y="1949125"/>
                        <a:pt x="2506862" y="2004646"/>
                      </a:cubicBezTo>
                      <a:cubicBezTo>
                        <a:pt x="2503931" y="2042746"/>
                        <a:pt x="2501693" y="2080906"/>
                        <a:pt x="2498070" y="2118946"/>
                      </a:cubicBezTo>
                      <a:cubicBezTo>
                        <a:pt x="2495931" y="2141405"/>
                        <a:pt x="2493688" y="2189255"/>
                        <a:pt x="2480485" y="2215661"/>
                      </a:cubicBezTo>
                      <a:cubicBezTo>
                        <a:pt x="2472843" y="2230946"/>
                        <a:pt x="2467452" y="2248947"/>
                        <a:pt x="2454108" y="2259623"/>
                      </a:cubicBezTo>
                      <a:cubicBezTo>
                        <a:pt x="2436679" y="2273566"/>
                        <a:pt x="2413538" y="2278372"/>
                        <a:pt x="2392562" y="2286000"/>
                      </a:cubicBezTo>
                      <a:cubicBezTo>
                        <a:pt x="2381206" y="2290130"/>
                        <a:pt x="2369242" y="2292422"/>
                        <a:pt x="2357393" y="2294792"/>
                      </a:cubicBezTo>
                      <a:cubicBezTo>
                        <a:pt x="2288358" y="2308599"/>
                        <a:pt x="2307623" y="2300645"/>
                        <a:pt x="2225508" y="2312376"/>
                      </a:cubicBezTo>
                      <a:cubicBezTo>
                        <a:pt x="2190212" y="2317418"/>
                        <a:pt x="2155169" y="2324099"/>
                        <a:pt x="2120000" y="2329961"/>
                      </a:cubicBezTo>
                      <a:lnTo>
                        <a:pt x="2067247" y="2338753"/>
                      </a:lnTo>
                      <a:cubicBezTo>
                        <a:pt x="1968034" y="2371825"/>
                        <a:pt x="2061194" y="2343818"/>
                        <a:pt x="1961739" y="2365130"/>
                      </a:cubicBezTo>
                      <a:cubicBezTo>
                        <a:pt x="1938108" y="2370194"/>
                        <a:pt x="1915325" y="2379297"/>
                        <a:pt x="1891400" y="2382715"/>
                      </a:cubicBezTo>
                      <a:lnTo>
                        <a:pt x="1759516" y="2400300"/>
                      </a:lnTo>
                      <a:cubicBezTo>
                        <a:pt x="1738974" y="2403039"/>
                        <a:pt x="1718678" y="2408280"/>
                        <a:pt x="1697970" y="2409092"/>
                      </a:cubicBezTo>
                      <a:cubicBezTo>
                        <a:pt x="1569082" y="2414146"/>
                        <a:pt x="1440062" y="2414953"/>
                        <a:pt x="1311108" y="2417884"/>
                      </a:cubicBezTo>
                      <a:cubicBezTo>
                        <a:pt x="1193877" y="2414953"/>
                        <a:pt x="1076642" y="2405966"/>
                        <a:pt x="959416" y="2409092"/>
                      </a:cubicBezTo>
                      <a:cubicBezTo>
                        <a:pt x="856499" y="2411837"/>
                        <a:pt x="651685" y="2435469"/>
                        <a:pt x="651685" y="2435469"/>
                      </a:cubicBezTo>
                      <a:cubicBezTo>
                        <a:pt x="634100" y="2441330"/>
                        <a:pt x="616814" y="2448176"/>
                        <a:pt x="598931" y="2453053"/>
                      </a:cubicBezTo>
                      <a:cubicBezTo>
                        <a:pt x="573016" y="2460121"/>
                        <a:pt x="545293" y="2461533"/>
                        <a:pt x="519800" y="2470638"/>
                      </a:cubicBezTo>
                      <a:cubicBezTo>
                        <a:pt x="490074" y="2481254"/>
                        <a:pt x="461822" y="2495824"/>
                        <a:pt x="431877" y="2505807"/>
                      </a:cubicBezTo>
                      <a:cubicBezTo>
                        <a:pt x="368654" y="2526883"/>
                        <a:pt x="447585" y="2501320"/>
                        <a:pt x="370331" y="2523392"/>
                      </a:cubicBezTo>
                      <a:cubicBezTo>
                        <a:pt x="361420" y="2525938"/>
                        <a:pt x="353096" y="2530660"/>
                        <a:pt x="343954" y="2532184"/>
                      </a:cubicBezTo>
                      <a:cubicBezTo>
                        <a:pt x="317776" y="2536547"/>
                        <a:pt x="291201" y="2538045"/>
                        <a:pt x="264824" y="2540976"/>
                      </a:cubicBezTo>
                      <a:cubicBezTo>
                        <a:pt x="245123" y="2547544"/>
                        <a:pt x="223787" y="2555406"/>
                        <a:pt x="203277" y="2558561"/>
                      </a:cubicBezTo>
                      <a:cubicBezTo>
                        <a:pt x="177047" y="2562596"/>
                        <a:pt x="150524" y="2564422"/>
                        <a:pt x="124147" y="2567353"/>
                      </a:cubicBezTo>
                      <a:cubicBezTo>
                        <a:pt x="103631" y="2564422"/>
                        <a:pt x="81842" y="2566258"/>
                        <a:pt x="62600" y="2558561"/>
                      </a:cubicBezTo>
                      <a:cubicBezTo>
                        <a:pt x="51055" y="2553943"/>
                        <a:pt x="45776" y="2540144"/>
                        <a:pt x="36224" y="2532184"/>
                      </a:cubicBezTo>
                      <a:cubicBezTo>
                        <a:pt x="28106" y="2525419"/>
                        <a:pt x="18639" y="2520461"/>
                        <a:pt x="9847" y="2514600"/>
                      </a:cubicBezTo>
                      <a:cubicBezTo>
                        <a:pt x="6916" y="2499946"/>
                        <a:pt x="1054" y="2485582"/>
                        <a:pt x="1054" y="2470638"/>
                      </a:cubicBezTo>
                      <a:cubicBezTo>
                        <a:pt x="1054" y="2183152"/>
                        <a:pt x="-6462" y="2243180"/>
                        <a:pt x="18639" y="2092569"/>
                      </a:cubicBezTo>
                      <a:cubicBezTo>
                        <a:pt x="21570" y="2054469"/>
                        <a:pt x="24121" y="2016338"/>
                        <a:pt x="27431" y="1978269"/>
                      </a:cubicBezTo>
                      <a:cubicBezTo>
                        <a:pt x="29983" y="1948926"/>
                        <a:pt x="33875" y="1919706"/>
                        <a:pt x="36224" y="1890346"/>
                      </a:cubicBezTo>
                      <a:cubicBezTo>
                        <a:pt x="50041" y="1717637"/>
                        <a:pt x="36220" y="1811242"/>
                        <a:pt x="53808" y="1705707"/>
                      </a:cubicBezTo>
                      <a:cubicBezTo>
                        <a:pt x="71826" y="1399395"/>
                        <a:pt x="55566" y="1703960"/>
                        <a:pt x="71393" y="1213338"/>
                      </a:cubicBezTo>
                      <a:cubicBezTo>
                        <a:pt x="73511" y="1147681"/>
                        <a:pt x="72970" y="1029603"/>
                        <a:pt x="88977" y="949569"/>
                      </a:cubicBezTo>
                      <a:cubicBezTo>
                        <a:pt x="92939" y="929760"/>
                        <a:pt x="122753" y="864898"/>
                        <a:pt x="124147" y="861646"/>
                      </a:cubicBezTo>
                      <a:cubicBezTo>
                        <a:pt x="127078" y="841131"/>
                        <a:pt x="130200" y="820642"/>
                        <a:pt x="132939" y="800100"/>
                      </a:cubicBezTo>
                      <a:cubicBezTo>
                        <a:pt x="136062" y="776678"/>
                        <a:pt x="137504" y="753009"/>
                        <a:pt x="141731" y="729761"/>
                      </a:cubicBezTo>
                      <a:cubicBezTo>
                        <a:pt x="145427" y="709435"/>
                        <a:pt x="159450" y="685532"/>
                        <a:pt x="168108" y="668215"/>
                      </a:cubicBezTo>
                      <a:cubicBezTo>
                        <a:pt x="180923" y="604136"/>
                        <a:pt x="146128" y="559776"/>
                        <a:pt x="150524" y="536330"/>
                      </a:cubicBezTo>
                      <a:close/>
                    </a:path>
                  </a:pathLst>
                </a:custGeom>
                <a:solidFill>
                  <a:srgbClr val="00B0F0">
                    <a:alpha val="40000"/>
                  </a:srgbClr>
                </a:solidFill>
                <a:ln w="28575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  <p:sp>
            <p:nvSpPr>
              <p:cNvPr id="21" name="Flecha: hacia arriba 20">
                <a:extLst>
                  <a:ext uri="{FF2B5EF4-FFF2-40B4-BE49-F238E27FC236}">
                    <a16:creationId xmlns:a16="http://schemas.microsoft.com/office/drawing/2014/main" id="{D3FF7AF8-4407-4222-9AF1-BF979A379606}"/>
                  </a:ext>
                </a:extLst>
              </p:cNvPr>
              <p:cNvSpPr/>
              <p:nvPr/>
            </p:nvSpPr>
            <p:spPr>
              <a:xfrm rot="10800000">
                <a:off x="4764426" y="3223619"/>
                <a:ext cx="422031" cy="369277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" name="Flecha: hacia arriba 22">
                <a:extLst>
                  <a:ext uri="{FF2B5EF4-FFF2-40B4-BE49-F238E27FC236}">
                    <a16:creationId xmlns:a16="http://schemas.microsoft.com/office/drawing/2014/main" id="{B2C8EF38-D91C-43A2-A913-5D13CB32DEFC}"/>
                  </a:ext>
                </a:extLst>
              </p:cNvPr>
              <p:cNvSpPr/>
              <p:nvPr/>
            </p:nvSpPr>
            <p:spPr>
              <a:xfrm rot="10800000">
                <a:off x="4764425" y="5571000"/>
                <a:ext cx="422031" cy="369277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A6D8CB99-9324-47A5-B5A6-5013A041E6AD}"/>
                </a:ext>
              </a:extLst>
            </p:cNvPr>
            <p:cNvSpPr txBox="1"/>
            <p:nvPr/>
          </p:nvSpPr>
          <p:spPr>
            <a:xfrm>
              <a:off x="750597" y="2748872"/>
              <a:ext cx="962294" cy="382723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</a:t>
              </a:r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:30 l/s</a:t>
              </a:r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D5CD158D-12BC-44D1-A79D-6DC89C0E1A97}"/>
                </a:ext>
              </a:extLst>
            </p:cNvPr>
            <p:cNvSpPr txBox="1"/>
            <p:nvPr/>
          </p:nvSpPr>
          <p:spPr>
            <a:xfrm>
              <a:off x="2194368" y="5043919"/>
              <a:ext cx="1181159" cy="382723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out</a:t>
              </a:r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:30 l/s</a:t>
              </a:r>
            </a:p>
          </p:txBody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885161E2-82F1-48F0-B804-59B94370F314}"/>
                </a:ext>
              </a:extLst>
            </p:cNvPr>
            <p:cNvSpPr txBox="1"/>
            <p:nvPr/>
          </p:nvSpPr>
          <p:spPr>
            <a:xfrm>
              <a:off x="1342470" y="3603785"/>
              <a:ext cx="1384148" cy="835033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h:0.2 - 0.3 m</a:t>
              </a:r>
            </a:p>
            <a:p>
              <a:pPr algn="ctr"/>
              <a:r>
                <a:rPr lang="es-ES" sz="1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S:2.59 ha</a:t>
              </a:r>
            </a:p>
            <a:p>
              <a:pPr algn="ctr"/>
              <a:r>
                <a:rPr lang="es-ES" sz="1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CSTR (1 reactor)</a:t>
              </a:r>
            </a:p>
          </p:txBody>
        </p:sp>
      </p:grpSp>
      <p:sp>
        <p:nvSpPr>
          <p:cNvPr id="53" name="CuadroTexto 52">
            <a:extLst>
              <a:ext uri="{FF2B5EF4-FFF2-40B4-BE49-F238E27FC236}">
                <a16:creationId xmlns:a16="http://schemas.microsoft.com/office/drawing/2014/main" id="{2AD1ACA6-D1BB-43D5-830A-2F0E3250BC20}"/>
              </a:ext>
            </a:extLst>
          </p:cNvPr>
          <p:cNvSpPr txBox="1"/>
          <p:nvPr/>
        </p:nvSpPr>
        <p:spPr>
          <a:xfrm>
            <a:off x="4062953" y="256483"/>
            <a:ext cx="7946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dirty="0">
                <a:latin typeface="Cambria" panose="02040503050406030204" pitchFamily="18" charset="0"/>
                <a:ea typeface="Cambria" panose="02040503050406030204" pitchFamily="18" charset="0"/>
              </a:rPr>
              <a:t>3. RESULTS – WATER QUALITY MODELLING</a:t>
            </a:r>
          </a:p>
        </p:txBody>
      </p:sp>
      <p:grpSp>
        <p:nvGrpSpPr>
          <p:cNvPr id="70" name="Grupo 69">
            <a:extLst>
              <a:ext uri="{FF2B5EF4-FFF2-40B4-BE49-F238E27FC236}">
                <a16:creationId xmlns:a16="http://schemas.microsoft.com/office/drawing/2014/main" id="{3427A2F7-B9F5-4121-9FD4-2119374518CC}"/>
              </a:ext>
            </a:extLst>
          </p:cNvPr>
          <p:cNvGrpSpPr/>
          <p:nvPr/>
        </p:nvGrpSpPr>
        <p:grpSpPr>
          <a:xfrm>
            <a:off x="369216" y="3961904"/>
            <a:ext cx="2993726" cy="2520000"/>
            <a:chOff x="632903" y="2683528"/>
            <a:chExt cx="2771926" cy="2848768"/>
          </a:xfrm>
        </p:grpSpPr>
        <p:grpSp>
          <p:nvGrpSpPr>
            <p:cNvPr id="71" name="Grupo 70">
              <a:extLst>
                <a:ext uri="{FF2B5EF4-FFF2-40B4-BE49-F238E27FC236}">
                  <a16:creationId xmlns:a16="http://schemas.microsoft.com/office/drawing/2014/main" id="{7EFBFA44-D78E-40E2-9EA9-DBB2117A5CCF}"/>
                </a:ext>
              </a:extLst>
            </p:cNvPr>
            <p:cNvGrpSpPr/>
            <p:nvPr/>
          </p:nvGrpSpPr>
          <p:grpSpPr>
            <a:xfrm>
              <a:off x="632903" y="2683528"/>
              <a:ext cx="2771926" cy="2848768"/>
              <a:chOff x="3627453" y="3181081"/>
              <a:chExt cx="2771926" cy="2848768"/>
            </a:xfrm>
          </p:grpSpPr>
          <p:grpSp>
            <p:nvGrpSpPr>
              <p:cNvPr id="75" name="Grupo 74">
                <a:extLst>
                  <a:ext uri="{FF2B5EF4-FFF2-40B4-BE49-F238E27FC236}">
                    <a16:creationId xmlns:a16="http://schemas.microsoft.com/office/drawing/2014/main" id="{861DB677-7BE2-4785-9A9B-60E4A2DB3CD3}"/>
                  </a:ext>
                </a:extLst>
              </p:cNvPr>
              <p:cNvGrpSpPr/>
              <p:nvPr/>
            </p:nvGrpSpPr>
            <p:grpSpPr>
              <a:xfrm>
                <a:off x="3627453" y="3181081"/>
                <a:ext cx="2771926" cy="2848768"/>
                <a:chOff x="3753811" y="1276365"/>
                <a:chExt cx="3071909" cy="3289071"/>
              </a:xfrm>
            </p:grpSpPr>
            <p:pic>
              <p:nvPicPr>
                <p:cNvPr id="78" name="Imagen 77">
                  <a:extLst>
                    <a:ext uri="{FF2B5EF4-FFF2-40B4-BE49-F238E27FC236}">
                      <a16:creationId xmlns:a16="http://schemas.microsoft.com/office/drawing/2014/main" id="{3A8C54D1-EBD9-40AA-8F96-D2782B35CFC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27870" t="46326" r="49313" b="18905"/>
                <a:stretch/>
              </p:blipFill>
              <p:spPr>
                <a:xfrm rot="5400000">
                  <a:off x="3645230" y="1384946"/>
                  <a:ext cx="3289071" cy="3071909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79" name="Forma libre: forma 78">
                  <a:extLst>
                    <a:ext uri="{FF2B5EF4-FFF2-40B4-BE49-F238E27FC236}">
                      <a16:creationId xmlns:a16="http://schemas.microsoft.com/office/drawing/2014/main" id="{164C32B2-7436-4F3F-8426-6090C8B0F408}"/>
                    </a:ext>
                  </a:extLst>
                </p:cNvPr>
                <p:cNvSpPr/>
                <p:nvPr/>
              </p:nvSpPr>
              <p:spPr>
                <a:xfrm>
                  <a:off x="4002137" y="1538654"/>
                  <a:ext cx="2550824" cy="2497014"/>
                </a:xfrm>
                <a:custGeom>
                  <a:avLst/>
                  <a:gdLst>
                    <a:gd name="connsiteX0" fmla="*/ 150524 w 2550824"/>
                    <a:gd name="connsiteY0" fmla="*/ 536330 h 2567353"/>
                    <a:gd name="connsiteX1" fmla="*/ 194485 w 2550824"/>
                    <a:gd name="connsiteY1" fmla="*/ 527538 h 2567353"/>
                    <a:gd name="connsiteX2" fmla="*/ 247239 w 2550824"/>
                    <a:gd name="connsiteY2" fmla="*/ 509953 h 2567353"/>
                    <a:gd name="connsiteX3" fmla="*/ 326370 w 2550824"/>
                    <a:gd name="connsiteY3" fmla="*/ 501161 h 2567353"/>
                    <a:gd name="connsiteX4" fmla="*/ 467047 w 2550824"/>
                    <a:gd name="connsiteY4" fmla="*/ 474784 h 2567353"/>
                    <a:gd name="connsiteX5" fmla="*/ 581347 w 2550824"/>
                    <a:gd name="connsiteY5" fmla="*/ 439615 h 2567353"/>
                    <a:gd name="connsiteX6" fmla="*/ 616516 w 2550824"/>
                    <a:gd name="connsiteY6" fmla="*/ 430823 h 2567353"/>
                    <a:gd name="connsiteX7" fmla="*/ 695647 w 2550824"/>
                    <a:gd name="connsiteY7" fmla="*/ 404446 h 2567353"/>
                    <a:gd name="connsiteX8" fmla="*/ 880285 w 2550824"/>
                    <a:gd name="connsiteY8" fmla="*/ 378069 h 2567353"/>
                    <a:gd name="connsiteX9" fmla="*/ 1012170 w 2550824"/>
                    <a:gd name="connsiteY9" fmla="*/ 360484 h 2567353"/>
                    <a:gd name="connsiteX10" fmla="*/ 1056131 w 2550824"/>
                    <a:gd name="connsiteY10" fmla="*/ 351692 h 2567353"/>
                    <a:gd name="connsiteX11" fmla="*/ 1144054 w 2550824"/>
                    <a:gd name="connsiteY11" fmla="*/ 325315 h 2567353"/>
                    <a:gd name="connsiteX12" fmla="*/ 1188016 w 2550824"/>
                    <a:gd name="connsiteY12" fmla="*/ 307730 h 2567353"/>
                    <a:gd name="connsiteX13" fmla="*/ 1275939 w 2550824"/>
                    <a:gd name="connsiteY13" fmla="*/ 290146 h 2567353"/>
                    <a:gd name="connsiteX14" fmla="*/ 1504539 w 2550824"/>
                    <a:gd name="connsiteY14" fmla="*/ 263769 h 2567353"/>
                    <a:gd name="connsiteX15" fmla="*/ 1610047 w 2550824"/>
                    <a:gd name="connsiteY15" fmla="*/ 237392 h 2567353"/>
                    <a:gd name="connsiteX16" fmla="*/ 1715554 w 2550824"/>
                    <a:gd name="connsiteY16" fmla="*/ 211015 h 2567353"/>
                    <a:gd name="connsiteX17" fmla="*/ 1750724 w 2550824"/>
                    <a:gd name="connsiteY17" fmla="*/ 193430 h 2567353"/>
                    <a:gd name="connsiteX18" fmla="*/ 1803477 w 2550824"/>
                    <a:gd name="connsiteY18" fmla="*/ 184638 h 2567353"/>
                    <a:gd name="connsiteX19" fmla="*/ 1829854 w 2550824"/>
                    <a:gd name="connsiteY19" fmla="*/ 175846 h 2567353"/>
                    <a:gd name="connsiteX20" fmla="*/ 1900193 w 2550824"/>
                    <a:gd name="connsiteY20" fmla="*/ 140676 h 2567353"/>
                    <a:gd name="connsiteX21" fmla="*/ 1926570 w 2550824"/>
                    <a:gd name="connsiteY21" fmla="*/ 123092 h 2567353"/>
                    <a:gd name="connsiteX22" fmla="*/ 1970531 w 2550824"/>
                    <a:gd name="connsiteY22" fmla="*/ 105507 h 2567353"/>
                    <a:gd name="connsiteX23" fmla="*/ 2049662 w 2550824"/>
                    <a:gd name="connsiteY23" fmla="*/ 87923 h 2567353"/>
                    <a:gd name="connsiteX24" fmla="*/ 2102416 w 2550824"/>
                    <a:gd name="connsiteY24" fmla="*/ 70338 h 2567353"/>
                    <a:gd name="connsiteX25" fmla="*/ 2137585 w 2550824"/>
                    <a:gd name="connsiteY25" fmla="*/ 61546 h 2567353"/>
                    <a:gd name="connsiteX26" fmla="*/ 2163962 w 2550824"/>
                    <a:gd name="connsiteY26" fmla="*/ 52753 h 2567353"/>
                    <a:gd name="connsiteX27" fmla="*/ 2383770 w 2550824"/>
                    <a:gd name="connsiteY27" fmla="*/ 35169 h 2567353"/>
                    <a:gd name="connsiteX28" fmla="*/ 2436524 w 2550824"/>
                    <a:gd name="connsiteY28" fmla="*/ 17584 h 2567353"/>
                    <a:gd name="connsiteX29" fmla="*/ 2489277 w 2550824"/>
                    <a:gd name="connsiteY29" fmla="*/ 0 h 2567353"/>
                    <a:gd name="connsiteX30" fmla="*/ 2533239 w 2550824"/>
                    <a:gd name="connsiteY30" fmla="*/ 26376 h 2567353"/>
                    <a:gd name="connsiteX31" fmla="*/ 2542031 w 2550824"/>
                    <a:gd name="connsiteY31" fmla="*/ 52753 h 2567353"/>
                    <a:gd name="connsiteX32" fmla="*/ 2524447 w 2550824"/>
                    <a:gd name="connsiteY32" fmla="*/ 342900 h 2567353"/>
                    <a:gd name="connsiteX33" fmla="*/ 2542031 w 2550824"/>
                    <a:gd name="connsiteY33" fmla="*/ 694592 h 2567353"/>
                    <a:gd name="connsiteX34" fmla="*/ 2550824 w 2550824"/>
                    <a:gd name="connsiteY34" fmla="*/ 747346 h 2567353"/>
                    <a:gd name="connsiteX35" fmla="*/ 2542031 w 2550824"/>
                    <a:gd name="connsiteY35" fmla="*/ 1143000 h 2567353"/>
                    <a:gd name="connsiteX36" fmla="*/ 2524447 w 2550824"/>
                    <a:gd name="connsiteY36" fmla="*/ 1195753 h 2567353"/>
                    <a:gd name="connsiteX37" fmla="*/ 2498070 w 2550824"/>
                    <a:gd name="connsiteY37" fmla="*/ 1301261 h 2567353"/>
                    <a:gd name="connsiteX38" fmla="*/ 2471693 w 2550824"/>
                    <a:gd name="connsiteY38" fmla="*/ 1547446 h 2567353"/>
                    <a:gd name="connsiteX39" fmla="*/ 2480485 w 2550824"/>
                    <a:gd name="connsiteY39" fmla="*/ 1740876 h 2567353"/>
                    <a:gd name="connsiteX40" fmla="*/ 2489277 w 2550824"/>
                    <a:gd name="connsiteY40" fmla="*/ 1776046 h 2567353"/>
                    <a:gd name="connsiteX41" fmla="*/ 2506862 w 2550824"/>
                    <a:gd name="connsiteY41" fmla="*/ 2004646 h 2567353"/>
                    <a:gd name="connsiteX42" fmla="*/ 2498070 w 2550824"/>
                    <a:gd name="connsiteY42" fmla="*/ 2118946 h 2567353"/>
                    <a:gd name="connsiteX43" fmla="*/ 2480485 w 2550824"/>
                    <a:gd name="connsiteY43" fmla="*/ 2215661 h 2567353"/>
                    <a:gd name="connsiteX44" fmla="*/ 2454108 w 2550824"/>
                    <a:gd name="connsiteY44" fmla="*/ 2259623 h 2567353"/>
                    <a:gd name="connsiteX45" fmla="*/ 2392562 w 2550824"/>
                    <a:gd name="connsiteY45" fmla="*/ 2286000 h 2567353"/>
                    <a:gd name="connsiteX46" fmla="*/ 2357393 w 2550824"/>
                    <a:gd name="connsiteY46" fmla="*/ 2294792 h 2567353"/>
                    <a:gd name="connsiteX47" fmla="*/ 2225508 w 2550824"/>
                    <a:gd name="connsiteY47" fmla="*/ 2312376 h 2567353"/>
                    <a:gd name="connsiteX48" fmla="*/ 2120000 w 2550824"/>
                    <a:gd name="connsiteY48" fmla="*/ 2329961 h 2567353"/>
                    <a:gd name="connsiteX49" fmla="*/ 2067247 w 2550824"/>
                    <a:gd name="connsiteY49" fmla="*/ 2338753 h 2567353"/>
                    <a:gd name="connsiteX50" fmla="*/ 1961739 w 2550824"/>
                    <a:gd name="connsiteY50" fmla="*/ 2365130 h 2567353"/>
                    <a:gd name="connsiteX51" fmla="*/ 1891400 w 2550824"/>
                    <a:gd name="connsiteY51" fmla="*/ 2382715 h 2567353"/>
                    <a:gd name="connsiteX52" fmla="*/ 1759516 w 2550824"/>
                    <a:gd name="connsiteY52" fmla="*/ 2400300 h 2567353"/>
                    <a:gd name="connsiteX53" fmla="*/ 1697970 w 2550824"/>
                    <a:gd name="connsiteY53" fmla="*/ 2409092 h 2567353"/>
                    <a:gd name="connsiteX54" fmla="*/ 1311108 w 2550824"/>
                    <a:gd name="connsiteY54" fmla="*/ 2417884 h 2567353"/>
                    <a:gd name="connsiteX55" fmla="*/ 959416 w 2550824"/>
                    <a:gd name="connsiteY55" fmla="*/ 2409092 h 2567353"/>
                    <a:gd name="connsiteX56" fmla="*/ 651685 w 2550824"/>
                    <a:gd name="connsiteY56" fmla="*/ 2435469 h 2567353"/>
                    <a:gd name="connsiteX57" fmla="*/ 598931 w 2550824"/>
                    <a:gd name="connsiteY57" fmla="*/ 2453053 h 2567353"/>
                    <a:gd name="connsiteX58" fmla="*/ 519800 w 2550824"/>
                    <a:gd name="connsiteY58" fmla="*/ 2470638 h 2567353"/>
                    <a:gd name="connsiteX59" fmla="*/ 431877 w 2550824"/>
                    <a:gd name="connsiteY59" fmla="*/ 2505807 h 2567353"/>
                    <a:gd name="connsiteX60" fmla="*/ 370331 w 2550824"/>
                    <a:gd name="connsiteY60" fmla="*/ 2523392 h 2567353"/>
                    <a:gd name="connsiteX61" fmla="*/ 343954 w 2550824"/>
                    <a:gd name="connsiteY61" fmla="*/ 2532184 h 2567353"/>
                    <a:gd name="connsiteX62" fmla="*/ 264824 w 2550824"/>
                    <a:gd name="connsiteY62" fmla="*/ 2540976 h 2567353"/>
                    <a:gd name="connsiteX63" fmla="*/ 203277 w 2550824"/>
                    <a:gd name="connsiteY63" fmla="*/ 2558561 h 2567353"/>
                    <a:gd name="connsiteX64" fmla="*/ 124147 w 2550824"/>
                    <a:gd name="connsiteY64" fmla="*/ 2567353 h 2567353"/>
                    <a:gd name="connsiteX65" fmla="*/ 62600 w 2550824"/>
                    <a:gd name="connsiteY65" fmla="*/ 2558561 h 2567353"/>
                    <a:gd name="connsiteX66" fmla="*/ 36224 w 2550824"/>
                    <a:gd name="connsiteY66" fmla="*/ 2532184 h 2567353"/>
                    <a:gd name="connsiteX67" fmla="*/ 9847 w 2550824"/>
                    <a:gd name="connsiteY67" fmla="*/ 2514600 h 2567353"/>
                    <a:gd name="connsiteX68" fmla="*/ 1054 w 2550824"/>
                    <a:gd name="connsiteY68" fmla="*/ 2470638 h 2567353"/>
                    <a:gd name="connsiteX69" fmla="*/ 18639 w 2550824"/>
                    <a:gd name="connsiteY69" fmla="*/ 2092569 h 2567353"/>
                    <a:gd name="connsiteX70" fmla="*/ 27431 w 2550824"/>
                    <a:gd name="connsiteY70" fmla="*/ 1978269 h 2567353"/>
                    <a:gd name="connsiteX71" fmla="*/ 36224 w 2550824"/>
                    <a:gd name="connsiteY71" fmla="*/ 1890346 h 2567353"/>
                    <a:gd name="connsiteX72" fmla="*/ 53808 w 2550824"/>
                    <a:gd name="connsiteY72" fmla="*/ 1705707 h 2567353"/>
                    <a:gd name="connsiteX73" fmla="*/ 71393 w 2550824"/>
                    <a:gd name="connsiteY73" fmla="*/ 1213338 h 2567353"/>
                    <a:gd name="connsiteX74" fmla="*/ 88977 w 2550824"/>
                    <a:gd name="connsiteY74" fmla="*/ 949569 h 2567353"/>
                    <a:gd name="connsiteX75" fmla="*/ 124147 w 2550824"/>
                    <a:gd name="connsiteY75" fmla="*/ 861646 h 2567353"/>
                    <a:gd name="connsiteX76" fmla="*/ 132939 w 2550824"/>
                    <a:gd name="connsiteY76" fmla="*/ 800100 h 2567353"/>
                    <a:gd name="connsiteX77" fmla="*/ 141731 w 2550824"/>
                    <a:gd name="connsiteY77" fmla="*/ 729761 h 2567353"/>
                    <a:gd name="connsiteX78" fmla="*/ 168108 w 2550824"/>
                    <a:gd name="connsiteY78" fmla="*/ 668215 h 2567353"/>
                    <a:gd name="connsiteX79" fmla="*/ 150524 w 2550824"/>
                    <a:gd name="connsiteY79" fmla="*/ 536330 h 2567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2550824" h="2567353">
                      <a:moveTo>
                        <a:pt x="150524" y="536330"/>
                      </a:moveTo>
                      <a:cubicBezTo>
                        <a:pt x="154920" y="512884"/>
                        <a:pt x="180068" y="531470"/>
                        <a:pt x="194485" y="527538"/>
                      </a:cubicBezTo>
                      <a:cubicBezTo>
                        <a:pt x="212368" y="522661"/>
                        <a:pt x="229063" y="513588"/>
                        <a:pt x="247239" y="509953"/>
                      </a:cubicBezTo>
                      <a:cubicBezTo>
                        <a:pt x="273263" y="504748"/>
                        <a:pt x="299993" y="504092"/>
                        <a:pt x="326370" y="501161"/>
                      </a:cubicBezTo>
                      <a:cubicBezTo>
                        <a:pt x="564291" y="441679"/>
                        <a:pt x="231293" y="521933"/>
                        <a:pt x="467047" y="474784"/>
                      </a:cubicBezTo>
                      <a:cubicBezTo>
                        <a:pt x="506402" y="466913"/>
                        <a:pt x="543114" y="451085"/>
                        <a:pt x="581347" y="439615"/>
                      </a:cubicBezTo>
                      <a:cubicBezTo>
                        <a:pt x="592921" y="436143"/>
                        <a:pt x="604967" y="434377"/>
                        <a:pt x="616516" y="430823"/>
                      </a:cubicBezTo>
                      <a:cubicBezTo>
                        <a:pt x="643090" y="422646"/>
                        <a:pt x="668599" y="410886"/>
                        <a:pt x="695647" y="404446"/>
                      </a:cubicBezTo>
                      <a:cubicBezTo>
                        <a:pt x="757602" y="389695"/>
                        <a:pt x="817622" y="385441"/>
                        <a:pt x="880285" y="378069"/>
                      </a:cubicBezTo>
                      <a:cubicBezTo>
                        <a:pt x="910492" y="374515"/>
                        <a:pt x="980465" y="365768"/>
                        <a:pt x="1012170" y="360484"/>
                      </a:cubicBezTo>
                      <a:cubicBezTo>
                        <a:pt x="1026911" y="358027"/>
                        <a:pt x="1041477" y="354623"/>
                        <a:pt x="1056131" y="351692"/>
                      </a:cubicBezTo>
                      <a:cubicBezTo>
                        <a:pt x="1176744" y="303446"/>
                        <a:pt x="1025178" y="360978"/>
                        <a:pt x="1144054" y="325315"/>
                      </a:cubicBezTo>
                      <a:cubicBezTo>
                        <a:pt x="1159171" y="320780"/>
                        <a:pt x="1172766" y="311797"/>
                        <a:pt x="1188016" y="307730"/>
                      </a:cubicBezTo>
                      <a:cubicBezTo>
                        <a:pt x="1216895" y="300029"/>
                        <a:pt x="1246351" y="294373"/>
                        <a:pt x="1275939" y="290146"/>
                      </a:cubicBezTo>
                      <a:cubicBezTo>
                        <a:pt x="1392914" y="273434"/>
                        <a:pt x="1316875" y="283522"/>
                        <a:pt x="1504539" y="263769"/>
                      </a:cubicBezTo>
                      <a:cubicBezTo>
                        <a:pt x="1539708" y="254977"/>
                        <a:pt x="1575656" y="248856"/>
                        <a:pt x="1610047" y="237392"/>
                      </a:cubicBezTo>
                      <a:cubicBezTo>
                        <a:pt x="1679712" y="214169"/>
                        <a:pt x="1644517" y="222854"/>
                        <a:pt x="1715554" y="211015"/>
                      </a:cubicBezTo>
                      <a:cubicBezTo>
                        <a:pt x="1727277" y="205153"/>
                        <a:pt x="1738170" y="197196"/>
                        <a:pt x="1750724" y="193430"/>
                      </a:cubicBezTo>
                      <a:cubicBezTo>
                        <a:pt x="1767799" y="188307"/>
                        <a:pt x="1786075" y="188505"/>
                        <a:pt x="1803477" y="184638"/>
                      </a:cubicBezTo>
                      <a:cubicBezTo>
                        <a:pt x="1812524" y="182628"/>
                        <a:pt x="1821062" y="178777"/>
                        <a:pt x="1829854" y="175846"/>
                      </a:cubicBezTo>
                      <a:cubicBezTo>
                        <a:pt x="1879879" y="125821"/>
                        <a:pt x="1828316" y="167630"/>
                        <a:pt x="1900193" y="140676"/>
                      </a:cubicBezTo>
                      <a:cubicBezTo>
                        <a:pt x="1910087" y="136966"/>
                        <a:pt x="1917119" y="127818"/>
                        <a:pt x="1926570" y="123092"/>
                      </a:cubicBezTo>
                      <a:cubicBezTo>
                        <a:pt x="1940686" y="116034"/>
                        <a:pt x="1955558" y="110498"/>
                        <a:pt x="1970531" y="105507"/>
                      </a:cubicBezTo>
                      <a:cubicBezTo>
                        <a:pt x="2006058" y="93664"/>
                        <a:pt x="2011338" y="98375"/>
                        <a:pt x="2049662" y="87923"/>
                      </a:cubicBezTo>
                      <a:cubicBezTo>
                        <a:pt x="2067545" y="83046"/>
                        <a:pt x="2084434" y="74833"/>
                        <a:pt x="2102416" y="70338"/>
                      </a:cubicBezTo>
                      <a:cubicBezTo>
                        <a:pt x="2114139" y="67407"/>
                        <a:pt x="2125966" y="64866"/>
                        <a:pt x="2137585" y="61546"/>
                      </a:cubicBezTo>
                      <a:cubicBezTo>
                        <a:pt x="2146496" y="59000"/>
                        <a:pt x="2154802" y="54162"/>
                        <a:pt x="2163962" y="52753"/>
                      </a:cubicBezTo>
                      <a:cubicBezTo>
                        <a:pt x="2214337" y="45003"/>
                        <a:pt x="2344243" y="37804"/>
                        <a:pt x="2383770" y="35169"/>
                      </a:cubicBezTo>
                      <a:lnTo>
                        <a:pt x="2436524" y="17584"/>
                      </a:lnTo>
                      <a:lnTo>
                        <a:pt x="2489277" y="0"/>
                      </a:lnTo>
                      <a:cubicBezTo>
                        <a:pt x="2503931" y="8792"/>
                        <a:pt x="2521155" y="14292"/>
                        <a:pt x="2533239" y="26376"/>
                      </a:cubicBezTo>
                      <a:cubicBezTo>
                        <a:pt x="2539792" y="32929"/>
                        <a:pt x="2542031" y="43485"/>
                        <a:pt x="2542031" y="52753"/>
                      </a:cubicBezTo>
                      <a:cubicBezTo>
                        <a:pt x="2542031" y="165637"/>
                        <a:pt x="2533935" y="238523"/>
                        <a:pt x="2524447" y="342900"/>
                      </a:cubicBezTo>
                      <a:cubicBezTo>
                        <a:pt x="2530308" y="460131"/>
                        <a:pt x="2534392" y="577464"/>
                        <a:pt x="2542031" y="694592"/>
                      </a:cubicBezTo>
                      <a:cubicBezTo>
                        <a:pt x="2543191" y="712381"/>
                        <a:pt x="2550824" y="729519"/>
                        <a:pt x="2550824" y="747346"/>
                      </a:cubicBezTo>
                      <a:cubicBezTo>
                        <a:pt x="2550824" y="879263"/>
                        <a:pt x="2549777" y="1011310"/>
                        <a:pt x="2542031" y="1143000"/>
                      </a:cubicBezTo>
                      <a:cubicBezTo>
                        <a:pt x="2540943" y="1161503"/>
                        <a:pt x="2528943" y="1177771"/>
                        <a:pt x="2524447" y="1195753"/>
                      </a:cubicBezTo>
                      <a:cubicBezTo>
                        <a:pt x="2488927" y="1337832"/>
                        <a:pt x="2545912" y="1157729"/>
                        <a:pt x="2498070" y="1301261"/>
                      </a:cubicBezTo>
                      <a:cubicBezTo>
                        <a:pt x="2476108" y="1476957"/>
                        <a:pt x="2484409" y="1394844"/>
                        <a:pt x="2471693" y="1547446"/>
                      </a:cubicBezTo>
                      <a:cubicBezTo>
                        <a:pt x="2474624" y="1611923"/>
                        <a:pt x="2475535" y="1676523"/>
                        <a:pt x="2480485" y="1740876"/>
                      </a:cubicBezTo>
                      <a:cubicBezTo>
                        <a:pt x="2481412" y="1752925"/>
                        <a:pt x="2487568" y="1764083"/>
                        <a:pt x="2489277" y="1776046"/>
                      </a:cubicBezTo>
                      <a:cubicBezTo>
                        <a:pt x="2498257" y="1838907"/>
                        <a:pt x="2503392" y="1949125"/>
                        <a:pt x="2506862" y="2004646"/>
                      </a:cubicBezTo>
                      <a:cubicBezTo>
                        <a:pt x="2503931" y="2042746"/>
                        <a:pt x="2501693" y="2080906"/>
                        <a:pt x="2498070" y="2118946"/>
                      </a:cubicBezTo>
                      <a:cubicBezTo>
                        <a:pt x="2495931" y="2141405"/>
                        <a:pt x="2493688" y="2189255"/>
                        <a:pt x="2480485" y="2215661"/>
                      </a:cubicBezTo>
                      <a:cubicBezTo>
                        <a:pt x="2472843" y="2230946"/>
                        <a:pt x="2467452" y="2248947"/>
                        <a:pt x="2454108" y="2259623"/>
                      </a:cubicBezTo>
                      <a:cubicBezTo>
                        <a:pt x="2436679" y="2273566"/>
                        <a:pt x="2413538" y="2278372"/>
                        <a:pt x="2392562" y="2286000"/>
                      </a:cubicBezTo>
                      <a:cubicBezTo>
                        <a:pt x="2381206" y="2290130"/>
                        <a:pt x="2369242" y="2292422"/>
                        <a:pt x="2357393" y="2294792"/>
                      </a:cubicBezTo>
                      <a:cubicBezTo>
                        <a:pt x="2288358" y="2308599"/>
                        <a:pt x="2307623" y="2300645"/>
                        <a:pt x="2225508" y="2312376"/>
                      </a:cubicBezTo>
                      <a:cubicBezTo>
                        <a:pt x="2190212" y="2317418"/>
                        <a:pt x="2155169" y="2324099"/>
                        <a:pt x="2120000" y="2329961"/>
                      </a:cubicBezTo>
                      <a:lnTo>
                        <a:pt x="2067247" y="2338753"/>
                      </a:lnTo>
                      <a:cubicBezTo>
                        <a:pt x="1968034" y="2371825"/>
                        <a:pt x="2061194" y="2343818"/>
                        <a:pt x="1961739" y="2365130"/>
                      </a:cubicBezTo>
                      <a:cubicBezTo>
                        <a:pt x="1938108" y="2370194"/>
                        <a:pt x="1915325" y="2379297"/>
                        <a:pt x="1891400" y="2382715"/>
                      </a:cubicBezTo>
                      <a:lnTo>
                        <a:pt x="1759516" y="2400300"/>
                      </a:lnTo>
                      <a:cubicBezTo>
                        <a:pt x="1738974" y="2403039"/>
                        <a:pt x="1718678" y="2408280"/>
                        <a:pt x="1697970" y="2409092"/>
                      </a:cubicBezTo>
                      <a:cubicBezTo>
                        <a:pt x="1569082" y="2414146"/>
                        <a:pt x="1440062" y="2414953"/>
                        <a:pt x="1311108" y="2417884"/>
                      </a:cubicBezTo>
                      <a:cubicBezTo>
                        <a:pt x="1193877" y="2414953"/>
                        <a:pt x="1076642" y="2405966"/>
                        <a:pt x="959416" y="2409092"/>
                      </a:cubicBezTo>
                      <a:cubicBezTo>
                        <a:pt x="856499" y="2411837"/>
                        <a:pt x="651685" y="2435469"/>
                        <a:pt x="651685" y="2435469"/>
                      </a:cubicBezTo>
                      <a:cubicBezTo>
                        <a:pt x="634100" y="2441330"/>
                        <a:pt x="616814" y="2448176"/>
                        <a:pt x="598931" y="2453053"/>
                      </a:cubicBezTo>
                      <a:cubicBezTo>
                        <a:pt x="573016" y="2460121"/>
                        <a:pt x="545293" y="2461533"/>
                        <a:pt x="519800" y="2470638"/>
                      </a:cubicBezTo>
                      <a:cubicBezTo>
                        <a:pt x="490074" y="2481254"/>
                        <a:pt x="461822" y="2495824"/>
                        <a:pt x="431877" y="2505807"/>
                      </a:cubicBezTo>
                      <a:cubicBezTo>
                        <a:pt x="368654" y="2526883"/>
                        <a:pt x="447585" y="2501320"/>
                        <a:pt x="370331" y="2523392"/>
                      </a:cubicBezTo>
                      <a:cubicBezTo>
                        <a:pt x="361420" y="2525938"/>
                        <a:pt x="353096" y="2530660"/>
                        <a:pt x="343954" y="2532184"/>
                      </a:cubicBezTo>
                      <a:cubicBezTo>
                        <a:pt x="317776" y="2536547"/>
                        <a:pt x="291201" y="2538045"/>
                        <a:pt x="264824" y="2540976"/>
                      </a:cubicBezTo>
                      <a:cubicBezTo>
                        <a:pt x="245123" y="2547544"/>
                        <a:pt x="223787" y="2555406"/>
                        <a:pt x="203277" y="2558561"/>
                      </a:cubicBezTo>
                      <a:cubicBezTo>
                        <a:pt x="177047" y="2562596"/>
                        <a:pt x="150524" y="2564422"/>
                        <a:pt x="124147" y="2567353"/>
                      </a:cubicBezTo>
                      <a:cubicBezTo>
                        <a:pt x="103631" y="2564422"/>
                        <a:pt x="81842" y="2566258"/>
                        <a:pt x="62600" y="2558561"/>
                      </a:cubicBezTo>
                      <a:cubicBezTo>
                        <a:pt x="51055" y="2553943"/>
                        <a:pt x="45776" y="2540144"/>
                        <a:pt x="36224" y="2532184"/>
                      </a:cubicBezTo>
                      <a:cubicBezTo>
                        <a:pt x="28106" y="2525419"/>
                        <a:pt x="18639" y="2520461"/>
                        <a:pt x="9847" y="2514600"/>
                      </a:cubicBezTo>
                      <a:cubicBezTo>
                        <a:pt x="6916" y="2499946"/>
                        <a:pt x="1054" y="2485582"/>
                        <a:pt x="1054" y="2470638"/>
                      </a:cubicBezTo>
                      <a:cubicBezTo>
                        <a:pt x="1054" y="2183152"/>
                        <a:pt x="-6462" y="2243180"/>
                        <a:pt x="18639" y="2092569"/>
                      </a:cubicBezTo>
                      <a:cubicBezTo>
                        <a:pt x="21570" y="2054469"/>
                        <a:pt x="24121" y="2016338"/>
                        <a:pt x="27431" y="1978269"/>
                      </a:cubicBezTo>
                      <a:cubicBezTo>
                        <a:pt x="29983" y="1948926"/>
                        <a:pt x="33875" y="1919706"/>
                        <a:pt x="36224" y="1890346"/>
                      </a:cubicBezTo>
                      <a:cubicBezTo>
                        <a:pt x="50041" y="1717637"/>
                        <a:pt x="36220" y="1811242"/>
                        <a:pt x="53808" y="1705707"/>
                      </a:cubicBezTo>
                      <a:cubicBezTo>
                        <a:pt x="71826" y="1399395"/>
                        <a:pt x="55566" y="1703960"/>
                        <a:pt x="71393" y="1213338"/>
                      </a:cubicBezTo>
                      <a:cubicBezTo>
                        <a:pt x="73511" y="1147681"/>
                        <a:pt x="72970" y="1029603"/>
                        <a:pt x="88977" y="949569"/>
                      </a:cubicBezTo>
                      <a:cubicBezTo>
                        <a:pt x="92939" y="929760"/>
                        <a:pt x="122753" y="864898"/>
                        <a:pt x="124147" y="861646"/>
                      </a:cubicBezTo>
                      <a:cubicBezTo>
                        <a:pt x="127078" y="841131"/>
                        <a:pt x="130200" y="820642"/>
                        <a:pt x="132939" y="800100"/>
                      </a:cubicBezTo>
                      <a:cubicBezTo>
                        <a:pt x="136062" y="776678"/>
                        <a:pt x="137504" y="753009"/>
                        <a:pt x="141731" y="729761"/>
                      </a:cubicBezTo>
                      <a:cubicBezTo>
                        <a:pt x="145427" y="709435"/>
                        <a:pt x="159450" y="685532"/>
                        <a:pt x="168108" y="668215"/>
                      </a:cubicBezTo>
                      <a:cubicBezTo>
                        <a:pt x="180923" y="604136"/>
                        <a:pt x="146128" y="559776"/>
                        <a:pt x="150524" y="536330"/>
                      </a:cubicBezTo>
                      <a:close/>
                    </a:path>
                  </a:pathLst>
                </a:custGeom>
                <a:solidFill>
                  <a:srgbClr val="00B0F0">
                    <a:alpha val="40000"/>
                  </a:srgbClr>
                </a:solidFill>
                <a:ln w="28575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  <p:sp>
            <p:nvSpPr>
              <p:cNvPr id="76" name="Flecha: hacia arriba 75">
                <a:extLst>
                  <a:ext uri="{FF2B5EF4-FFF2-40B4-BE49-F238E27FC236}">
                    <a16:creationId xmlns:a16="http://schemas.microsoft.com/office/drawing/2014/main" id="{B5CDAB33-E4F8-45E3-A59F-8E6DC4D261DF}"/>
                  </a:ext>
                </a:extLst>
              </p:cNvPr>
              <p:cNvSpPr/>
              <p:nvPr/>
            </p:nvSpPr>
            <p:spPr>
              <a:xfrm rot="10800000">
                <a:off x="4764426" y="3223619"/>
                <a:ext cx="422031" cy="369277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7" name="Flecha: hacia arriba 76">
                <a:extLst>
                  <a:ext uri="{FF2B5EF4-FFF2-40B4-BE49-F238E27FC236}">
                    <a16:creationId xmlns:a16="http://schemas.microsoft.com/office/drawing/2014/main" id="{9F689473-F1FA-4EC6-9583-6CD207B06963}"/>
                  </a:ext>
                </a:extLst>
              </p:cNvPr>
              <p:cNvSpPr/>
              <p:nvPr/>
            </p:nvSpPr>
            <p:spPr>
              <a:xfrm rot="10800000">
                <a:off x="4764425" y="5571000"/>
                <a:ext cx="422031" cy="369277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72" name="CuadroTexto 71">
              <a:extLst>
                <a:ext uri="{FF2B5EF4-FFF2-40B4-BE49-F238E27FC236}">
                  <a16:creationId xmlns:a16="http://schemas.microsoft.com/office/drawing/2014/main" id="{DC1A7334-F382-4D1A-93B5-2FAF49F29812}"/>
                </a:ext>
              </a:extLst>
            </p:cNvPr>
            <p:cNvSpPr txBox="1"/>
            <p:nvPr/>
          </p:nvSpPr>
          <p:spPr>
            <a:xfrm>
              <a:off x="693576" y="2759072"/>
              <a:ext cx="992341" cy="382723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</a:t>
              </a:r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:30 l/s</a:t>
              </a:r>
            </a:p>
          </p:txBody>
        </p:sp>
        <p:sp>
          <p:nvSpPr>
            <p:cNvPr id="73" name="CuadroTexto 72">
              <a:extLst>
                <a:ext uri="{FF2B5EF4-FFF2-40B4-BE49-F238E27FC236}">
                  <a16:creationId xmlns:a16="http://schemas.microsoft.com/office/drawing/2014/main" id="{A05E87C4-E70D-4A31-BB27-C9DDFC5397F6}"/>
                </a:ext>
              </a:extLst>
            </p:cNvPr>
            <p:cNvSpPr txBox="1"/>
            <p:nvPr/>
          </p:nvSpPr>
          <p:spPr>
            <a:xfrm>
              <a:off x="2183961" y="5046918"/>
              <a:ext cx="1181159" cy="382723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out</a:t>
              </a:r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:30 l/s</a:t>
              </a:r>
            </a:p>
          </p:txBody>
        </p:sp>
        <p:sp>
          <p:nvSpPr>
            <p:cNvPr id="74" name="CuadroTexto 73">
              <a:extLst>
                <a:ext uri="{FF2B5EF4-FFF2-40B4-BE49-F238E27FC236}">
                  <a16:creationId xmlns:a16="http://schemas.microsoft.com/office/drawing/2014/main" id="{78E812D2-6E98-4692-AF96-070F68C6D753}"/>
                </a:ext>
              </a:extLst>
            </p:cNvPr>
            <p:cNvSpPr txBox="1"/>
            <p:nvPr/>
          </p:nvSpPr>
          <p:spPr>
            <a:xfrm>
              <a:off x="1203005" y="3613985"/>
              <a:ext cx="1511506" cy="835033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h: 0.2 - 0.3 m</a:t>
              </a:r>
            </a:p>
            <a:p>
              <a:pPr algn="ctr"/>
              <a:r>
                <a:rPr lang="es-ES" sz="1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S:2.59 ha</a:t>
              </a:r>
            </a:p>
            <a:p>
              <a:pPr algn="ctr"/>
              <a:r>
                <a:rPr lang="es-ES" sz="1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CSTR (1 reactor)</a:t>
              </a:r>
            </a:p>
          </p:txBody>
        </p:sp>
      </p:grpSp>
      <p:grpSp>
        <p:nvGrpSpPr>
          <p:cNvPr id="47" name="Grupo 46">
            <a:extLst>
              <a:ext uri="{FF2B5EF4-FFF2-40B4-BE49-F238E27FC236}">
                <a16:creationId xmlns:a16="http://schemas.microsoft.com/office/drawing/2014/main" id="{2EB97D6D-FFC1-4A24-95C5-31B283BB8C62}"/>
              </a:ext>
            </a:extLst>
          </p:cNvPr>
          <p:cNvGrpSpPr/>
          <p:nvPr/>
        </p:nvGrpSpPr>
        <p:grpSpPr>
          <a:xfrm>
            <a:off x="3449767" y="1102000"/>
            <a:ext cx="4215150" cy="2713067"/>
            <a:chOff x="3479942" y="1107515"/>
            <a:chExt cx="4215150" cy="2874762"/>
          </a:xfrm>
        </p:grpSpPr>
        <p:pic>
          <p:nvPicPr>
            <p:cNvPr id="39" name="Imagen 38">
              <a:extLst>
                <a:ext uri="{FF2B5EF4-FFF2-40B4-BE49-F238E27FC236}">
                  <a16:creationId xmlns:a16="http://schemas.microsoft.com/office/drawing/2014/main" id="{812CDC19-87EC-4E07-B114-5CEFE21FA0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7438" t="4775" r="-328" b="5223"/>
            <a:stretch/>
          </p:blipFill>
          <p:spPr>
            <a:xfrm>
              <a:off x="3758602" y="1107515"/>
              <a:ext cx="3936490" cy="2874762"/>
            </a:xfrm>
            <a:prstGeom prst="rect">
              <a:avLst/>
            </a:prstGeom>
          </p:spPr>
        </p:pic>
        <p:pic>
          <p:nvPicPr>
            <p:cNvPr id="80" name="Imagen 79">
              <a:extLst>
                <a:ext uri="{FF2B5EF4-FFF2-40B4-BE49-F238E27FC236}">
                  <a16:creationId xmlns:a16="http://schemas.microsoft.com/office/drawing/2014/main" id="{AE4CC42B-3F48-4C55-BFC4-04109127BA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-979" t="23221" r="96725" b="25555"/>
            <a:stretch/>
          </p:blipFill>
          <p:spPr>
            <a:xfrm>
              <a:off x="3479942" y="1651494"/>
              <a:ext cx="192253" cy="1744981"/>
            </a:xfrm>
            <a:prstGeom prst="rect">
              <a:avLst/>
            </a:prstGeom>
          </p:spPr>
        </p:pic>
        <p:cxnSp>
          <p:nvCxnSpPr>
            <p:cNvPr id="54" name="Conector recto de flecha 53">
              <a:extLst>
                <a:ext uri="{FF2B5EF4-FFF2-40B4-BE49-F238E27FC236}">
                  <a16:creationId xmlns:a16="http://schemas.microsoft.com/office/drawing/2014/main" id="{914F7FAB-193E-4EA1-856D-FE0A8607AD3D}"/>
                </a:ext>
              </a:extLst>
            </p:cNvPr>
            <p:cNvCxnSpPr>
              <a:cxnSpLocks/>
            </p:cNvCxnSpPr>
            <p:nvPr/>
          </p:nvCxnSpPr>
          <p:spPr>
            <a:xfrm>
              <a:off x="4872939" y="3743692"/>
              <a:ext cx="304525" cy="0"/>
            </a:xfrm>
            <a:prstGeom prst="straightConnector1">
              <a:avLst/>
            </a:prstGeom>
            <a:ln>
              <a:solidFill>
                <a:srgbClr val="0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de flecha 54">
              <a:extLst>
                <a:ext uri="{FF2B5EF4-FFF2-40B4-BE49-F238E27FC236}">
                  <a16:creationId xmlns:a16="http://schemas.microsoft.com/office/drawing/2014/main" id="{D83C7777-9AA1-4CF0-AF5F-759FDFDF7DD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177464" y="2486656"/>
              <a:ext cx="2200" cy="1241171"/>
            </a:xfrm>
            <a:prstGeom prst="straightConnector1">
              <a:avLst/>
            </a:prstGeom>
            <a:ln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CuadroTexto 55">
              <a:extLst>
                <a:ext uri="{FF2B5EF4-FFF2-40B4-BE49-F238E27FC236}">
                  <a16:creationId xmlns:a16="http://schemas.microsoft.com/office/drawing/2014/main" id="{4B289C60-C97A-4A6D-98E6-2EDCFDE82AA9}"/>
                </a:ext>
              </a:extLst>
            </p:cNvPr>
            <p:cNvSpPr txBox="1"/>
            <p:nvPr/>
          </p:nvSpPr>
          <p:spPr>
            <a:xfrm>
              <a:off x="5318081" y="3043332"/>
              <a:ext cx="934115" cy="27699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latin typeface="Cambria" panose="02040503050406030204" pitchFamily="18" charset="0"/>
                  <a:ea typeface="Cambria" panose="02040503050406030204" pitchFamily="18" charset="0"/>
                </a:rPr>
                <a:t>HRT:1.5 d</a:t>
              </a:r>
            </a:p>
          </p:txBody>
        </p:sp>
        <p:sp>
          <p:nvSpPr>
            <p:cNvPr id="60" name="CuadroTexto 59">
              <a:extLst>
                <a:ext uri="{FF2B5EF4-FFF2-40B4-BE49-F238E27FC236}">
                  <a16:creationId xmlns:a16="http://schemas.microsoft.com/office/drawing/2014/main" id="{DD31049A-81F0-42BB-AAA8-1B83A5E1791A}"/>
                </a:ext>
              </a:extLst>
            </p:cNvPr>
            <p:cNvSpPr txBox="1"/>
            <p:nvPr/>
          </p:nvSpPr>
          <p:spPr>
            <a:xfrm>
              <a:off x="6581965" y="2583858"/>
              <a:ext cx="997153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latin typeface="Cambria" panose="02040503050406030204" pitchFamily="18" charset="0"/>
                  <a:ea typeface="Cambria" panose="02040503050406030204" pitchFamily="18" charset="0"/>
                </a:rPr>
                <a:t>R</a:t>
              </a:r>
              <a:r>
                <a:rPr lang="es-ES" sz="1200" baseline="30000" dirty="0"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r>
                <a:rPr lang="es-ES" sz="1200" dirty="0">
                  <a:latin typeface="Cambria" panose="02040503050406030204" pitchFamily="18" charset="0"/>
                  <a:ea typeface="Cambria" panose="02040503050406030204" pitchFamily="18" charset="0"/>
                </a:rPr>
                <a:t>:0.85</a:t>
              </a:r>
            </a:p>
            <a:p>
              <a:r>
                <a:rPr lang="es-ES" sz="1200" dirty="0">
                  <a:latin typeface="Cambria" panose="02040503050406030204" pitchFamily="18" charset="0"/>
                  <a:ea typeface="Cambria" panose="02040503050406030204" pitchFamily="18" charset="0"/>
                </a:rPr>
                <a:t>RMSE:139.5</a:t>
              </a:r>
            </a:p>
          </p:txBody>
        </p:sp>
      </p:grpSp>
      <p:pic>
        <p:nvPicPr>
          <p:cNvPr id="46" name="pg1">
            <a:extLst>
              <a:ext uri="{FF2B5EF4-FFF2-40B4-BE49-F238E27FC236}">
                <a16:creationId xmlns:a16="http://schemas.microsoft.com/office/drawing/2014/main" id="{F29BBBE8-E30A-482B-8E36-5088B8B96E1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5" t="6330" b="4077"/>
          <a:stretch/>
        </p:blipFill>
        <p:spPr>
          <a:xfrm>
            <a:off x="3732525" y="3894881"/>
            <a:ext cx="3930193" cy="287719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996BFE3-4F30-4D74-9C50-E2D95C749B5E}"/>
              </a:ext>
            </a:extLst>
          </p:cNvPr>
          <p:cNvSpPr txBox="1"/>
          <p:nvPr/>
        </p:nvSpPr>
        <p:spPr>
          <a:xfrm>
            <a:off x="6551790" y="5337524"/>
            <a:ext cx="100001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R</a:t>
            </a:r>
            <a:r>
              <a:rPr lang="es-ES" sz="12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:0.85</a:t>
            </a:r>
          </a:p>
          <a:p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RMSE:102.4</a:t>
            </a: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AE4749B9-968E-4D0F-A912-4D103B59DC9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648" t="95403" r="33332" b="-551"/>
          <a:stretch/>
        </p:blipFill>
        <p:spPr>
          <a:xfrm>
            <a:off x="5546712" y="3758734"/>
            <a:ext cx="721270" cy="155192"/>
          </a:xfrm>
          <a:prstGeom prst="rect">
            <a:avLst/>
          </a:prstGeom>
        </p:spPr>
      </p:pic>
      <p:pic>
        <p:nvPicPr>
          <p:cNvPr id="84" name="Imagen 83">
            <a:extLst>
              <a:ext uri="{FF2B5EF4-FFF2-40B4-BE49-F238E27FC236}">
                <a16:creationId xmlns:a16="http://schemas.microsoft.com/office/drawing/2014/main" id="{99BE6902-02AB-4E66-BC31-07663E9AA0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648" t="95403" r="33332" b="-551"/>
          <a:stretch/>
        </p:blipFill>
        <p:spPr>
          <a:xfrm>
            <a:off x="5546712" y="6692114"/>
            <a:ext cx="721270" cy="155192"/>
          </a:xfrm>
          <a:prstGeom prst="rect">
            <a:avLst/>
          </a:prstGeom>
        </p:spPr>
      </p:pic>
      <p:pic>
        <p:nvPicPr>
          <p:cNvPr id="85" name="Imagen 84">
            <a:extLst>
              <a:ext uri="{FF2B5EF4-FFF2-40B4-BE49-F238E27FC236}">
                <a16:creationId xmlns:a16="http://schemas.microsoft.com/office/drawing/2014/main" id="{79677D0C-6E76-48DD-A31A-A9BE3347388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979" t="23221" r="96725" b="25555"/>
          <a:stretch/>
        </p:blipFill>
        <p:spPr>
          <a:xfrm>
            <a:off x="3442027" y="4333688"/>
            <a:ext cx="192253" cy="1646832"/>
          </a:xfrm>
          <a:prstGeom prst="rect">
            <a:avLst/>
          </a:prstGeom>
        </p:spPr>
      </p:pic>
      <p:sp>
        <p:nvSpPr>
          <p:cNvPr id="49" name="CuadroTexto 48">
            <a:extLst>
              <a:ext uri="{FF2B5EF4-FFF2-40B4-BE49-F238E27FC236}">
                <a16:creationId xmlns:a16="http://schemas.microsoft.com/office/drawing/2014/main" id="{0F60F40D-D607-412B-BCD5-78D9B2314265}"/>
              </a:ext>
            </a:extLst>
          </p:cNvPr>
          <p:cNvSpPr txBox="1"/>
          <p:nvPr/>
        </p:nvSpPr>
        <p:spPr>
          <a:xfrm>
            <a:off x="7382180" y="3613585"/>
            <a:ext cx="405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15</a:t>
            </a: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E5DE5C2D-255D-4C90-91EE-A45EB21926BC}"/>
              </a:ext>
            </a:extLst>
          </p:cNvPr>
          <p:cNvSpPr txBox="1"/>
          <p:nvPr/>
        </p:nvSpPr>
        <p:spPr>
          <a:xfrm>
            <a:off x="7382180" y="6553614"/>
            <a:ext cx="405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15</a:t>
            </a:r>
          </a:p>
        </p:txBody>
      </p:sp>
      <p:grpSp>
        <p:nvGrpSpPr>
          <p:cNvPr id="48" name="Grupo 47">
            <a:extLst>
              <a:ext uri="{FF2B5EF4-FFF2-40B4-BE49-F238E27FC236}">
                <a16:creationId xmlns:a16="http://schemas.microsoft.com/office/drawing/2014/main" id="{D94DD502-472E-4096-9E39-1C8DAEF94B6B}"/>
              </a:ext>
            </a:extLst>
          </p:cNvPr>
          <p:cNvGrpSpPr/>
          <p:nvPr/>
        </p:nvGrpSpPr>
        <p:grpSpPr>
          <a:xfrm>
            <a:off x="8530980" y="1337920"/>
            <a:ext cx="2613667" cy="2509666"/>
            <a:chOff x="8574994" y="1777210"/>
            <a:chExt cx="3061865" cy="3652732"/>
          </a:xfrm>
        </p:grpSpPr>
        <p:grpSp>
          <p:nvGrpSpPr>
            <p:cNvPr id="82" name="Grupo 81">
              <a:extLst>
                <a:ext uri="{FF2B5EF4-FFF2-40B4-BE49-F238E27FC236}">
                  <a16:creationId xmlns:a16="http://schemas.microsoft.com/office/drawing/2014/main" id="{819AB71D-FDA4-4302-8381-B01C6B933954}"/>
                </a:ext>
              </a:extLst>
            </p:cNvPr>
            <p:cNvGrpSpPr/>
            <p:nvPr/>
          </p:nvGrpSpPr>
          <p:grpSpPr>
            <a:xfrm>
              <a:off x="8574994" y="1777210"/>
              <a:ext cx="3061865" cy="3069515"/>
              <a:chOff x="649515" y="3063269"/>
              <a:chExt cx="3061865" cy="3485085"/>
            </a:xfrm>
          </p:grpSpPr>
          <p:sp>
            <p:nvSpPr>
              <p:cNvPr id="11" name="Rectángulo 10">
                <a:extLst>
                  <a:ext uri="{FF2B5EF4-FFF2-40B4-BE49-F238E27FC236}">
                    <a16:creationId xmlns:a16="http://schemas.microsoft.com/office/drawing/2014/main" id="{363B2030-26C4-40E5-B610-E801F0E541B4}"/>
                  </a:ext>
                </a:extLst>
              </p:cNvPr>
              <p:cNvSpPr/>
              <p:nvPr/>
            </p:nvSpPr>
            <p:spPr>
              <a:xfrm>
                <a:off x="742475" y="6007920"/>
                <a:ext cx="2718319" cy="540434"/>
              </a:xfrm>
              <a:prstGeom prst="rect">
                <a:avLst/>
              </a:prstGeom>
              <a:blipFill>
                <a:blip r:embed="rId7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12" name="Rectángulo 11">
                <a:extLst>
                  <a:ext uri="{FF2B5EF4-FFF2-40B4-BE49-F238E27FC236}">
                    <a16:creationId xmlns:a16="http://schemas.microsoft.com/office/drawing/2014/main" id="{7F7E4237-13AA-4CD5-81E4-93E6EC7360C8}"/>
                  </a:ext>
                </a:extLst>
              </p:cNvPr>
              <p:cNvSpPr/>
              <p:nvPr/>
            </p:nvSpPr>
            <p:spPr>
              <a:xfrm>
                <a:off x="742476" y="4993706"/>
                <a:ext cx="2718318" cy="1014215"/>
              </a:xfrm>
              <a:prstGeom prst="rect">
                <a:avLst/>
              </a:prstGeom>
              <a:gradFill flip="none" rotWithShape="1">
                <a:gsLst>
                  <a:gs pos="0">
                    <a:srgbClr val="00B0F0">
                      <a:tint val="66000"/>
                      <a:satMod val="160000"/>
                    </a:srgbClr>
                  </a:gs>
                  <a:gs pos="50000">
                    <a:srgbClr val="00B0F0">
                      <a:tint val="44500"/>
                      <a:satMod val="160000"/>
                    </a:srgbClr>
                  </a:gs>
                  <a:gs pos="100000">
                    <a:srgbClr val="00B0F0">
                      <a:tint val="23500"/>
                      <a:satMod val="16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83" name="Imagen 82">
                <a:extLst>
                  <a:ext uri="{FF2B5EF4-FFF2-40B4-BE49-F238E27FC236}">
                    <a16:creationId xmlns:a16="http://schemas.microsoft.com/office/drawing/2014/main" id="{4ADF024A-F632-44AE-A62B-46ACEF6BF1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0" b="90000" l="10000" r="90000">
                            <a14:foregroundMark x1="54102" y1="31250" x2="54102" y2="31250"/>
                            <a14:foregroundMark x1="43066" y1="23828" x2="43066" y2="23828"/>
                            <a14:foregroundMark x1="56934" y1="58301" x2="56934" y2="58301"/>
                            <a14:foregroundMark x1="56641" y1="55566" x2="56641" y2="55566"/>
                            <a14:foregroundMark x1="36621" y1="33789" x2="36621" y2="33789"/>
                            <a14:foregroundMark x1="36035" y1="48828" x2="36035" y2="48828"/>
                            <a14:foregroundMark x1="48828" y1="71973" x2="48828" y2="71973"/>
                            <a14:backgroundMark x1="46484" y1="41699" x2="46484" y2="41699"/>
                            <a14:backgroundMark x1="58594" y1="43066" x2="58594" y2="43066"/>
                            <a14:backgroundMark x1="58008" y1="49414" x2="58008" y2="49414"/>
                            <a14:backgroundMark x1="56641" y1="54297" x2="56641" y2="54297"/>
                            <a14:backgroundMark x1="56055" y1="57910" x2="56055" y2="57910"/>
                            <a14:backgroundMark x1="48633" y1="60254" x2="48633" y2="60254"/>
                            <a14:backgroundMark x1="44922" y1="71289" x2="44922" y2="71289"/>
                            <a14:backgroundMark x1="55957" y1="64063" x2="55957" y2="64063"/>
                            <a14:backgroundMark x1="55957" y1="60938" x2="55957" y2="60938"/>
                            <a14:backgroundMark x1="56543" y1="55957" x2="56543" y2="55957"/>
                            <a14:backgroundMark x1="55078" y1="72656" x2="55078" y2="72656"/>
                            <a14:backgroundMark x1="57227" y1="65039" x2="57227" y2="65039"/>
                            <a14:backgroundMark x1="45117" y1="59277" x2="45117" y2="59277"/>
                            <a14:backgroundMark x1="41699" y1="72461" x2="41699" y2="72461"/>
                            <a14:backgroundMark x1="45313" y1="62793" x2="45313" y2="62793"/>
                            <a14:backgroundMark x1="45313" y1="65234" x2="45313" y2="65234"/>
                            <a14:backgroundMark x1="45313" y1="64551" x2="45313" y2="64551"/>
                            <a14:backgroundMark x1="42871" y1="77344" x2="42871" y2="77344"/>
                            <a14:backgroundMark x1="43164" y1="79590" x2="43164" y2="79590"/>
                            <a14:backgroundMark x1="43555" y1="80566" x2="43555" y2="80566"/>
                            <a14:backgroundMark x1="63477" y1="55957" x2="63477" y2="55957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49515" y="3063269"/>
                <a:ext cx="3061865" cy="3330736"/>
              </a:xfrm>
              <a:prstGeom prst="rect">
                <a:avLst/>
              </a:prstGeom>
            </p:spPr>
          </p:pic>
        </p:grpSp>
        <p:sp>
          <p:nvSpPr>
            <p:cNvPr id="94" name="CuadroTexto 93">
              <a:extLst>
                <a:ext uri="{FF2B5EF4-FFF2-40B4-BE49-F238E27FC236}">
                  <a16:creationId xmlns:a16="http://schemas.microsoft.com/office/drawing/2014/main" id="{77DCDE23-FD7E-4C05-8402-EA88A06F55C1}"/>
                </a:ext>
              </a:extLst>
            </p:cNvPr>
            <p:cNvSpPr txBox="1"/>
            <p:nvPr/>
          </p:nvSpPr>
          <p:spPr>
            <a:xfrm>
              <a:off x="8667953" y="4981983"/>
              <a:ext cx="2718320" cy="4479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s-ES" sz="1400" dirty="0">
                  <a:latin typeface="Cambria" panose="02040503050406030204" pitchFamily="18" charset="0"/>
                  <a:ea typeface="Cambria" panose="02040503050406030204" pitchFamily="18" charset="0"/>
                </a:rPr>
                <a:t>Molecular </a:t>
              </a:r>
              <a:r>
                <a:rPr lang="en-US" sz="1400" dirty="0">
                  <a:latin typeface="Cambria" panose="02040503050406030204" pitchFamily="18" charset="0"/>
                  <a:ea typeface="Cambria" panose="02040503050406030204" pitchFamily="18" charset="0"/>
                </a:rPr>
                <a:t>diffusion</a:t>
              </a:r>
            </a:p>
          </p:txBody>
        </p:sp>
        <p:sp>
          <p:nvSpPr>
            <p:cNvPr id="92" name="Rectángulo 91">
              <a:extLst>
                <a:ext uri="{FF2B5EF4-FFF2-40B4-BE49-F238E27FC236}">
                  <a16:creationId xmlns:a16="http://schemas.microsoft.com/office/drawing/2014/main" id="{873CC043-4621-472A-B6E8-57DEE118A1D4}"/>
                </a:ext>
              </a:extLst>
            </p:cNvPr>
            <p:cNvSpPr/>
            <p:nvPr/>
          </p:nvSpPr>
          <p:spPr>
            <a:xfrm>
              <a:off x="10873595" y="4128446"/>
              <a:ext cx="390996" cy="423912"/>
            </a:xfrm>
            <a:prstGeom prst="rect">
              <a:avLst/>
            </a:prstGeom>
            <a:blipFill>
              <a:blip r:embed="rId10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50" name="CuadroTexto 49">
            <a:extLst>
              <a:ext uri="{FF2B5EF4-FFF2-40B4-BE49-F238E27FC236}">
                <a16:creationId xmlns:a16="http://schemas.microsoft.com/office/drawing/2014/main" id="{92EA00F8-FE21-4331-81A0-3C8366AA0530}"/>
              </a:ext>
            </a:extLst>
          </p:cNvPr>
          <p:cNvSpPr txBox="1"/>
          <p:nvPr/>
        </p:nvSpPr>
        <p:spPr>
          <a:xfrm>
            <a:off x="9539654" y="1136752"/>
            <a:ext cx="246947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COMSOL Multiphysics</a:t>
            </a:r>
            <a:r>
              <a:rPr lang="en-US" baseline="30000" dirty="0">
                <a:latin typeface="Cambria" panose="02040503050406030204" pitchFamily="18" charset="0"/>
                <a:ea typeface="Cambria" panose="02040503050406030204" pitchFamily="18" charset="0"/>
              </a:rPr>
              <a:t>®</a:t>
            </a:r>
            <a:endParaRPr lang="es-ES" baseline="30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DDF28F94-68BF-4C37-8363-DE5563A5C386}"/>
              </a:ext>
            </a:extLst>
          </p:cNvPr>
          <p:cNvSpPr txBox="1"/>
          <p:nvPr/>
        </p:nvSpPr>
        <p:spPr>
          <a:xfrm>
            <a:off x="369216" y="3607140"/>
            <a:ext cx="3002400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Molecular diffusion</a:t>
            </a:r>
          </a:p>
        </p:txBody>
      </p:sp>
      <p:pic>
        <p:nvPicPr>
          <p:cNvPr id="61" name="Gráfico 60" descr="Cerrar con relleno sólido">
            <a:extLst>
              <a:ext uri="{FF2B5EF4-FFF2-40B4-BE49-F238E27FC236}">
                <a16:creationId xmlns:a16="http://schemas.microsoft.com/office/drawing/2014/main" id="{5933E2B0-F29F-499D-8FCF-6DBB814EC37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905985" y="3626660"/>
            <a:ext cx="302652" cy="302652"/>
          </a:xfrm>
          <a:prstGeom prst="rect">
            <a:avLst/>
          </a:prstGeom>
        </p:spPr>
      </p:pic>
      <p:sp>
        <p:nvSpPr>
          <p:cNvPr id="62" name="CuadroTexto 61">
            <a:extLst>
              <a:ext uri="{FF2B5EF4-FFF2-40B4-BE49-F238E27FC236}">
                <a16:creationId xmlns:a16="http://schemas.microsoft.com/office/drawing/2014/main" id="{7392A928-E369-42A0-821D-F338372C5D48}"/>
              </a:ext>
            </a:extLst>
          </p:cNvPr>
          <p:cNvSpPr txBox="1"/>
          <p:nvPr/>
        </p:nvSpPr>
        <p:spPr>
          <a:xfrm>
            <a:off x="353976" y="6478466"/>
            <a:ext cx="3017640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Molecular diffusion</a:t>
            </a:r>
          </a:p>
        </p:txBody>
      </p:sp>
      <p:pic>
        <p:nvPicPr>
          <p:cNvPr id="63" name="Gráfico 62" descr="Marca de verificación con relleno sólido">
            <a:extLst>
              <a:ext uri="{FF2B5EF4-FFF2-40B4-BE49-F238E27FC236}">
                <a16:creationId xmlns:a16="http://schemas.microsoft.com/office/drawing/2014/main" id="{853CAAAA-64FD-4FA0-AC2F-CAB377E8CC0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949217" y="6476038"/>
            <a:ext cx="317514" cy="317514"/>
          </a:xfrm>
          <a:prstGeom prst="rect">
            <a:avLst/>
          </a:prstGeom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2359FD8-DB33-40CC-850B-1D909D695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85794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11</a:t>
            </a:fld>
            <a:endParaRPr lang="es-ES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91A1B4D-0C14-471C-BBA1-2E411A454DB5}"/>
              </a:ext>
            </a:extLst>
          </p:cNvPr>
          <p:cNvSpPr txBox="1"/>
          <p:nvPr/>
        </p:nvSpPr>
        <p:spPr>
          <a:xfrm>
            <a:off x="8676833" y="2503371"/>
            <a:ext cx="822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C</a:t>
            </a:r>
            <a:r>
              <a:rPr lang="es-ES" baseline="-25000" dirty="0" err="1"/>
              <a:t>water</a:t>
            </a:r>
            <a:endParaRPr lang="es-ES" baseline="-25000" dirty="0"/>
          </a:p>
        </p:txBody>
      </p:sp>
      <p:cxnSp>
        <p:nvCxnSpPr>
          <p:cNvPr id="6" name="Conector: angular 5">
            <a:extLst>
              <a:ext uri="{FF2B5EF4-FFF2-40B4-BE49-F238E27FC236}">
                <a16:creationId xmlns:a16="http://schemas.microsoft.com/office/drawing/2014/main" id="{6E6CA78E-A050-4A82-87BF-6525A616606B}"/>
              </a:ext>
            </a:extLst>
          </p:cNvPr>
          <p:cNvCxnSpPr>
            <a:cxnSpLocks/>
            <a:stCxn id="92" idx="3"/>
            <a:endCxn id="94" idx="3"/>
          </p:cNvCxnSpPr>
          <p:nvPr/>
        </p:nvCxnSpPr>
        <p:spPr>
          <a:xfrm>
            <a:off x="10826872" y="3099001"/>
            <a:ext cx="103870" cy="594697"/>
          </a:xfrm>
          <a:prstGeom prst="bentConnector3">
            <a:avLst>
              <a:gd name="adj1" fmla="val 320083"/>
            </a:avLst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CuadroTexto 65">
            <a:extLst>
              <a:ext uri="{FF2B5EF4-FFF2-40B4-BE49-F238E27FC236}">
                <a16:creationId xmlns:a16="http://schemas.microsoft.com/office/drawing/2014/main" id="{A438D5F9-DBE0-4C3E-9630-F645BA261740}"/>
              </a:ext>
            </a:extLst>
          </p:cNvPr>
          <p:cNvSpPr txBox="1"/>
          <p:nvPr/>
        </p:nvSpPr>
        <p:spPr>
          <a:xfrm>
            <a:off x="8717365" y="3084473"/>
            <a:ext cx="616383" cy="369332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</p:spPr>
        <p:txBody>
          <a:bodyPr wrap="square">
            <a:spAutoFit/>
          </a:bodyPr>
          <a:lstStyle/>
          <a:p>
            <a:r>
              <a:rPr lang="es-ES" dirty="0" err="1"/>
              <a:t>C</a:t>
            </a:r>
            <a:r>
              <a:rPr lang="es-ES" baseline="-25000" dirty="0" err="1"/>
              <a:t>sed</a:t>
            </a:r>
            <a:endParaRPr lang="es-ES" dirty="0"/>
          </a:p>
        </p:txBody>
      </p:sp>
      <p:pic>
        <p:nvPicPr>
          <p:cNvPr id="67" name="Gráfico 66" descr="Transferencia con relleno sólido">
            <a:extLst>
              <a:ext uri="{FF2B5EF4-FFF2-40B4-BE49-F238E27FC236}">
                <a16:creationId xmlns:a16="http://schemas.microsoft.com/office/drawing/2014/main" id="{D48D49A2-0B47-4065-BA1D-292511D1314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5400000">
            <a:off x="8865878" y="2830747"/>
            <a:ext cx="327037" cy="408555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44AD4A5B-CA80-4A72-867F-9783150C64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316323"/>
              </p:ext>
            </p:extLst>
          </p:nvPr>
        </p:nvGraphicFramePr>
        <p:xfrm>
          <a:off x="7792731" y="4008423"/>
          <a:ext cx="4216400" cy="241858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987514">
                  <a:extLst>
                    <a:ext uri="{9D8B030D-6E8A-4147-A177-3AD203B41FA5}">
                      <a16:colId xmlns:a16="http://schemas.microsoft.com/office/drawing/2014/main" val="4169308278"/>
                    </a:ext>
                  </a:extLst>
                </a:gridCol>
                <a:gridCol w="1354015">
                  <a:extLst>
                    <a:ext uri="{9D8B030D-6E8A-4147-A177-3AD203B41FA5}">
                      <a16:colId xmlns:a16="http://schemas.microsoft.com/office/drawing/2014/main" val="1863317053"/>
                    </a:ext>
                  </a:extLst>
                </a:gridCol>
                <a:gridCol w="874871">
                  <a:extLst>
                    <a:ext uri="{9D8B030D-6E8A-4147-A177-3AD203B41FA5}">
                      <a16:colId xmlns:a16="http://schemas.microsoft.com/office/drawing/2014/main" val="951200989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Type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 (m²/s)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6531045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Surface water quality modeling (Chapra, 2008)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Natural Waters and </a:t>
                      </a:r>
                      <a:r>
                        <a:rPr lang="en-US" sz="1200" noProof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sediments</a:t>
                      </a:r>
                      <a:endParaRPr lang="en-US" sz="1200" noProof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  <a:r>
                        <a:rPr lang="es-E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</a:t>
                      </a: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- 10</a:t>
                      </a:r>
                      <a:r>
                        <a:rPr lang="es-E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  <a:r>
                        <a:rPr lang="es-E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</a:t>
                      </a: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- 10</a:t>
                      </a:r>
                      <a:r>
                        <a:rPr lang="es-E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759566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Environmental Modeling Fate and Transport of Pollutants in Water, Air, and Soil (Schnoor, J. L. 1996)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Lakes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(water -sediments)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  <a:r>
                        <a:rPr lang="es-E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</a:t>
                      </a: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- 10</a:t>
                      </a:r>
                      <a:r>
                        <a:rPr lang="es-E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14288920"/>
                  </a:ext>
                </a:extLst>
              </a:tr>
              <a:tr h="490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Gargallo Bellés, S. (2017)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TPCW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2.0·10</a:t>
                      </a:r>
                      <a:r>
                        <a:rPr lang="es-ES" sz="1200" baseline="300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0797142"/>
                  </a:ext>
                </a:extLst>
              </a:tr>
              <a:tr h="307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Current</a:t>
                      </a:r>
                      <a:r>
                        <a:rPr lang="es-E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s-ES" sz="120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study</a:t>
                      </a:r>
                      <a:r>
                        <a:rPr lang="es-E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(2024)</a:t>
                      </a:r>
                      <a:endParaRPr lang="es-E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TPCW</a:t>
                      </a:r>
                      <a:endParaRPr lang="es-E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ES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3.0 - 5.0·10</a:t>
                      </a:r>
                      <a:r>
                        <a:rPr lang="es-ES" sz="1200" baseline="300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</a:t>
                      </a:r>
                      <a:endParaRPr lang="es-E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287337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0612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DE0CBEA-B527-48A2-9134-057CC6A94A8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>
            <a:extLst>
              <a:ext uri="{FF2B5EF4-FFF2-40B4-BE49-F238E27FC236}">
                <a16:creationId xmlns:a16="http://schemas.microsoft.com/office/drawing/2014/main" id="{B553AE6E-EFCE-4B78-BAD2-2340DBA33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F6B196D8-93AD-4D73-9DE0-A0379EF9CFCC}"/>
              </a:ext>
            </a:extLst>
          </p:cNvPr>
          <p:cNvGrpSpPr/>
          <p:nvPr/>
        </p:nvGrpSpPr>
        <p:grpSpPr>
          <a:xfrm>
            <a:off x="403873" y="1108378"/>
            <a:ext cx="2968175" cy="2520000"/>
            <a:chOff x="446950" y="4070349"/>
            <a:chExt cx="2793967" cy="2871420"/>
          </a:xfrm>
        </p:grpSpPr>
        <p:grpSp>
          <p:nvGrpSpPr>
            <p:cNvPr id="22" name="Grupo 21">
              <a:extLst>
                <a:ext uri="{FF2B5EF4-FFF2-40B4-BE49-F238E27FC236}">
                  <a16:creationId xmlns:a16="http://schemas.microsoft.com/office/drawing/2014/main" id="{B4B125A9-7861-4FBD-A1A1-E2E92BE6F71A}"/>
                </a:ext>
              </a:extLst>
            </p:cNvPr>
            <p:cNvGrpSpPr/>
            <p:nvPr/>
          </p:nvGrpSpPr>
          <p:grpSpPr>
            <a:xfrm>
              <a:off x="446950" y="4070349"/>
              <a:ext cx="2793967" cy="2871420"/>
              <a:chOff x="7011843" y="1276364"/>
              <a:chExt cx="3096336" cy="3315228"/>
            </a:xfrm>
          </p:grpSpPr>
          <p:pic>
            <p:nvPicPr>
              <p:cNvPr id="24" name="Imagen 23">
                <a:extLst>
                  <a:ext uri="{FF2B5EF4-FFF2-40B4-BE49-F238E27FC236}">
                    <a16:creationId xmlns:a16="http://schemas.microsoft.com/office/drawing/2014/main" id="{BB55C676-B118-40B3-9BD1-A0225E0EEB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70" t="46326" r="49313" b="18905"/>
              <a:stretch/>
            </p:blipFill>
            <p:spPr>
              <a:xfrm rot="5400000">
                <a:off x="6902397" y="1385810"/>
                <a:ext cx="3315228" cy="309633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26" name="Forma libre: forma 25">
                <a:extLst>
                  <a:ext uri="{FF2B5EF4-FFF2-40B4-BE49-F238E27FC236}">
                    <a16:creationId xmlns:a16="http://schemas.microsoft.com/office/drawing/2014/main" id="{E91ACD45-FE36-45CF-BEFE-DF47FAA23618}"/>
                  </a:ext>
                </a:extLst>
              </p:cNvPr>
              <p:cNvSpPr/>
              <p:nvPr/>
            </p:nvSpPr>
            <p:spPr>
              <a:xfrm>
                <a:off x="7223052" y="1570431"/>
                <a:ext cx="2550824" cy="2497014"/>
              </a:xfrm>
              <a:custGeom>
                <a:avLst/>
                <a:gdLst>
                  <a:gd name="connsiteX0" fmla="*/ 150524 w 2550824"/>
                  <a:gd name="connsiteY0" fmla="*/ 536330 h 2567353"/>
                  <a:gd name="connsiteX1" fmla="*/ 194485 w 2550824"/>
                  <a:gd name="connsiteY1" fmla="*/ 527538 h 2567353"/>
                  <a:gd name="connsiteX2" fmla="*/ 247239 w 2550824"/>
                  <a:gd name="connsiteY2" fmla="*/ 509953 h 2567353"/>
                  <a:gd name="connsiteX3" fmla="*/ 326370 w 2550824"/>
                  <a:gd name="connsiteY3" fmla="*/ 501161 h 2567353"/>
                  <a:gd name="connsiteX4" fmla="*/ 467047 w 2550824"/>
                  <a:gd name="connsiteY4" fmla="*/ 474784 h 2567353"/>
                  <a:gd name="connsiteX5" fmla="*/ 581347 w 2550824"/>
                  <a:gd name="connsiteY5" fmla="*/ 439615 h 2567353"/>
                  <a:gd name="connsiteX6" fmla="*/ 616516 w 2550824"/>
                  <a:gd name="connsiteY6" fmla="*/ 430823 h 2567353"/>
                  <a:gd name="connsiteX7" fmla="*/ 695647 w 2550824"/>
                  <a:gd name="connsiteY7" fmla="*/ 404446 h 2567353"/>
                  <a:gd name="connsiteX8" fmla="*/ 880285 w 2550824"/>
                  <a:gd name="connsiteY8" fmla="*/ 378069 h 2567353"/>
                  <a:gd name="connsiteX9" fmla="*/ 1012170 w 2550824"/>
                  <a:gd name="connsiteY9" fmla="*/ 360484 h 2567353"/>
                  <a:gd name="connsiteX10" fmla="*/ 1056131 w 2550824"/>
                  <a:gd name="connsiteY10" fmla="*/ 351692 h 2567353"/>
                  <a:gd name="connsiteX11" fmla="*/ 1144054 w 2550824"/>
                  <a:gd name="connsiteY11" fmla="*/ 325315 h 2567353"/>
                  <a:gd name="connsiteX12" fmla="*/ 1188016 w 2550824"/>
                  <a:gd name="connsiteY12" fmla="*/ 307730 h 2567353"/>
                  <a:gd name="connsiteX13" fmla="*/ 1275939 w 2550824"/>
                  <a:gd name="connsiteY13" fmla="*/ 290146 h 2567353"/>
                  <a:gd name="connsiteX14" fmla="*/ 1504539 w 2550824"/>
                  <a:gd name="connsiteY14" fmla="*/ 263769 h 2567353"/>
                  <a:gd name="connsiteX15" fmla="*/ 1610047 w 2550824"/>
                  <a:gd name="connsiteY15" fmla="*/ 237392 h 2567353"/>
                  <a:gd name="connsiteX16" fmla="*/ 1715554 w 2550824"/>
                  <a:gd name="connsiteY16" fmla="*/ 211015 h 2567353"/>
                  <a:gd name="connsiteX17" fmla="*/ 1750724 w 2550824"/>
                  <a:gd name="connsiteY17" fmla="*/ 193430 h 2567353"/>
                  <a:gd name="connsiteX18" fmla="*/ 1803477 w 2550824"/>
                  <a:gd name="connsiteY18" fmla="*/ 184638 h 2567353"/>
                  <a:gd name="connsiteX19" fmla="*/ 1829854 w 2550824"/>
                  <a:gd name="connsiteY19" fmla="*/ 175846 h 2567353"/>
                  <a:gd name="connsiteX20" fmla="*/ 1900193 w 2550824"/>
                  <a:gd name="connsiteY20" fmla="*/ 140676 h 2567353"/>
                  <a:gd name="connsiteX21" fmla="*/ 1926570 w 2550824"/>
                  <a:gd name="connsiteY21" fmla="*/ 123092 h 2567353"/>
                  <a:gd name="connsiteX22" fmla="*/ 1970531 w 2550824"/>
                  <a:gd name="connsiteY22" fmla="*/ 105507 h 2567353"/>
                  <a:gd name="connsiteX23" fmla="*/ 2049662 w 2550824"/>
                  <a:gd name="connsiteY23" fmla="*/ 87923 h 2567353"/>
                  <a:gd name="connsiteX24" fmla="*/ 2102416 w 2550824"/>
                  <a:gd name="connsiteY24" fmla="*/ 70338 h 2567353"/>
                  <a:gd name="connsiteX25" fmla="*/ 2137585 w 2550824"/>
                  <a:gd name="connsiteY25" fmla="*/ 61546 h 2567353"/>
                  <a:gd name="connsiteX26" fmla="*/ 2163962 w 2550824"/>
                  <a:gd name="connsiteY26" fmla="*/ 52753 h 2567353"/>
                  <a:gd name="connsiteX27" fmla="*/ 2383770 w 2550824"/>
                  <a:gd name="connsiteY27" fmla="*/ 35169 h 2567353"/>
                  <a:gd name="connsiteX28" fmla="*/ 2436524 w 2550824"/>
                  <a:gd name="connsiteY28" fmla="*/ 17584 h 2567353"/>
                  <a:gd name="connsiteX29" fmla="*/ 2489277 w 2550824"/>
                  <a:gd name="connsiteY29" fmla="*/ 0 h 2567353"/>
                  <a:gd name="connsiteX30" fmla="*/ 2533239 w 2550824"/>
                  <a:gd name="connsiteY30" fmla="*/ 26376 h 2567353"/>
                  <a:gd name="connsiteX31" fmla="*/ 2542031 w 2550824"/>
                  <a:gd name="connsiteY31" fmla="*/ 52753 h 2567353"/>
                  <a:gd name="connsiteX32" fmla="*/ 2524447 w 2550824"/>
                  <a:gd name="connsiteY32" fmla="*/ 342900 h 2567353"/>
                  <a:gd name="connsiteX33" fmla="*/ 2542031 w 2550824"/>
                  <a:gd name="connsiteY33" fmla="*/ 694592 h 2567353"/>
                  <a:gd name="connsiteX34" fmla="*/ 2550824 w 2550824"/>
                  <a:gd name="connsiteY34" fmla="*/ 747346 h 2567353"/>
                  <a:gd name="connsiteX35" fmla="*/ 2542031 w 2550824"/>
                  <a:gd name="connsiteY35" fmla="*/ 1143000 h 2567353"/>
                  <a:gd name="connsiteX36" fmla="*/ 2524447 w 2550824"/>
                  <a:gd name="connsiteY36" fmla="*/ 1195753 h 2567353"/>
                  <a:gd name="connsiteX37" fmla="*/ 2498070 w 2550824"/>
                  <a:gd name="connsiteY37" fmla="*/ 1301261 h 2567353"/>
                  <a:gd name="connsiteX38" fmla="*/ 2471693 w 2550824"/>
                  <a:gd name="connsiteY38" fmla="*/ 1547446 h 2567353"/>
                  <a:gd name="connsiteX39" fmla="*/ 2480485 w 2550824"/>
                  <a:gd name="connsiteY39" fmla="*/ 1740876 h 2567353"/>
                  <a:gd name="connsiteX40" fmla="*/ 2489277 w 2550824"/>
                  <a:gd name="connsiteY40" fmla="*/ 1776046 h 2567353"/>
                  <a:gd name="connsiteX41" fmla="*/ 2506862 w 2550824"/>
                  <a:gd name="connsiteY41" fmla="*/ 2004646 h 2567353"/>
                  <a:gd name="connsiteX42" fmla="*/ 2498070 w 2550824"/>
                  <a:gd name="connsiteY42" fmla="*/ 2118946 h 2567353"/>
                  <a:gd name="connsiteX43" fmla="*/ 2480485 w 2550824"/>
                  <a:gd name="connsiteY43" fmla="*/ 2215661 h 2567353"/>
                  <a:gd name="connsiteX44" fmla="*/ 2454108 w 2550824"/>
                  <a:gd name="connsiteY44" fmla="*/ 2259623 h 2567353"/>
                  <a:gd name="connsiteX45" fmla="*/ 2392562 w 2550824"/>
                  <a:gd name="connsiteY45" fmla="*/ 2286000 h 2567353"/>
                  <a:gd name="connsiteX46" fmla="*/ 2357393 w 2550824"/>
                  <a:gd name="connsiteY46" fmla="*/ 2294792 h 2567353"/>
                  <a:gd name="connsiteX47" fmla="*/ 2225508 w 2550824"/>
                  <a:gd name="connsiteY47" fmla="*/ 2312376 h 2567353"/>
                  <a:gd name="connsiteX48" fmla="*/ 2120000 w 2550824"/>
                  <a:gd name="connsiteY48" fmla="*/ 2329961 h 2567353"/>
                  <a:gd name="connsiteX49" fmla="*/ 2067247 w 2550824"/>
                  <a:gd name="connsiteY49" fmla="*/ 2338753 h 2567353"/>
                  <a:gd name="connsiteX50" fmla="*/ 1961739 w 2550824"/>
                  <a:gd name="connsiteY50" fmla="*/ 2365130 h 2567353"/>
                  <a:gd name="connsiteX51" fmla="*/ 1891400 w 2550824"/>
                  <a:gd name="connsiteY51" fmla="*/ 2382715 h 2567353"/>
                  <a:gd name="connsiteX52" fmla="*/ 1759516 w 2550824"/>
                  <a:gd name="connsiteY52" fmla="*/ 2400300 h 2567353"/>
                  <a:gd name="connsiteX53" fmla="*/ 1697970 w 2550824"/>
                  <a:gd name="connsiteY53" fmla="*/ 2409092 h 2567353"/>
                  <a:gd name="connsiteX54" fmla="*/ 1311108 w 2550824"/>
                  <a:gd name="connsiteY54" fmla="*/ 2417884 h 2567353"/>
                  <a:gd name="connsiteX55" fmla="*/ 959416 w 2550824"/>
                  <a:gd name="connsiteY55" fmla="*/ 2409092 h 2567353"/>
                  <a:gd name="connsiteX56" fmla="*/ 651685 w 2550824"/>
                  <a:gd name="connsiteY56" fmla="*/ 2435469 h 2567353"/>
                  <a:gd name="connsiteX57" fmla="*/ 598931 w 2550824"/>
                  <a:gd name="connsiteY57" fmla="*/ 2453053 h 2567353"/>
                  <a:gd name="connsiteX58" fmla="*/ 519800 w 2550824"/>
                  <a:gd name="connsiteY58" fmla="*/ 2470638 h 2567353"/>
                  <a:gd name="connsiteX59" fmla="*/ 431877 w 2550824"/>
                  <a:gd name="connsiteY59" fmla="*/ 2505807 h 2567353"/>
                  <a:gd name="connsiteX60" fmla="*/ 370331 w 2550824"/>
                  <a:gd name="connsiteY60" fmla="*/ 2523392 h 2567353"/>
                  <a:gd name="connsiteX61" fmla="*/ 343954 w 2550824"/>
                  <a:gd name="connsiteY61" fmla="*/ 2532184 h 2567353"/>
                  <a:gd name="connsiteX62" fmla="*/ 264824 w 2550824"/>
                  <a:gd name="connsiteY62" fmla="*/ 2540976 h 2567353"/>
                  <a:gd name="connsiteX63" fmla="*/ 203277 w 2550824"/>
                  <a:gd name="connsiteY63" fmla="*/ 2558561 h 2567353"/>
                  <a:gd name="connsiteX64" fmla="*/ 124147 w 2550824"/>
                  <a:gd name="connsiteY64" fmla="*/ 2567353 h 2567353"/>
                  <a:gd name="connsiteX65" fmla="*/ 62600 w 2550824"/>
                  <a:gd name="connsiteY65" fmla="*/ 2558561 h 2567353"/>
                  <a:gd name="connsiteX66" fmla="*/ 36224 w 2550824"/>
                  <a:gd name="connsiteY66" fmla="*/ 2532184 h 2567353"/>
                  <a:gd name="connsiteX67" fmla="*/ 9847 w 2550824"/>
                  <a:gd name="connsiteY67" fmla="*/ 2514600 h 2567353"/>
                  <a:gd name="connsiteX68" fmla="*/ 1054 w 2550824"/>
                  <a:gd name="connsiteY68" fmla="*/ 2470638 h 2567353"/>
                  <a:gd name="connsiteX69" fmla="*/ 18639 w 2550824"/>
                  <a:gd name="connsiteY69" fmla="*/ 2092569 h 2567353"/>
                  <a:gd name="connsiteX70" fmla="*/ 27431 w 2550824"/>
                  <a:gd name="connsiteY70" fmla="*/ 1978269 h 2567353"/>
                  <a:gd name="connsiteX71" fmla="*/ 36224 w 2550824"/>
                  <a:gd name="connsiteY71" fmla="*/ 1890346 h 2567353"/>
                  <a:gd name="connsiteX72" fmla="*/ 53808 w 2550824"/>
                  <a:gd name="connsiteY72" fmla="*/ 1705707 h 2567353"/>
                  <a:gd name="connsiteX73" fmla="*/ 71393 w 2550824"/>
                  <a:gd name="connsiteY73" fmla="*/ 1213338 h 2567353"/>
                  <a:gd name="connsiteX74" fmla="*/ 88977 w 2550824"/>
                  <a:gd name="connsiteY74" fmla="*/ 949569 h 2567353"/>
                  <a:gd name="connsiteX75" fmla="*/ 124147 w 2550824"/>
                  <a:gd name="connsiteY75" fmla="*/ 861646 h 2567353"/>
                  <a:gd name="connsiteX76" fmla="*/ 132939 w 2550824"/>
                  <a:gd name="connsiteY76" fmla="*/ 800100 h 2567353"/>
                  <a:gd name="connsiteX77" fmla="*/ 141731 w 2550824"/>
                  <a:gd name="connsiteY77" fmla="*/ 729761 h 2567353"/>
                  <a:gd name="connsiteX78" fmla="*/ 168108 w 2550824"/>
                  <a:gd name="connsiteY78" fmla="*/ 668215 h 2567353"/>
                  <a:gd name="connsiteX79" fmla="*/ 150524 w 2550824"/>
                  <a:gd name="connsiteY79" fmla="*/ 536330 h 256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2550824" h="2567353">
                    <a:moveTo>
                      <a:pt x="150524" y="536330"/>
                    </a:moveTo>
                    <a:cubicBezTo>
                      <a:pt x="154920" y="512884"/>
                      <a:pt x="180068" y="531470"/>
                      <a:pt x="194485" y="527538"/>
                    </a:cubicBezTo>
                    <a:cubicBezTo>
                      <a:pt x="212368" y="522661"/>
                      <a:pt x="229063" y="513588"/>
                      <a:pt x="247239" y="509953"/>
                    </a:cubicBezTo>
                    <a:cubicBezTo>
                      <a:pt x="273263" y="504748"/>
                      <a:pt x="299993" y="504092"/>
                      <a:pt x="326370" y="501161"/>
                    </a:cubicBezTo>
                    <a:cubicBezTo>
                      <a:pt x="564291" y="441679"/>
                      <a:pt x="231293" y="521933"/>
                      <a:pt x="467047" y="474784"/>
                    </a:cubicBezTo>
                    <a:cubicBezTo>
                      <a:pt x="506402" y="466913"/>
                      <a:pt x="543114" y="451085"/>
                      <a:pt x="581347" y="439615"/>
                    </a:cubicBezTo>
                    <a:cubicBezTo>
                      <a:pt x="592921" y="436143"/>
                      <a:pt x="604967" y="434377"/>
                      <a:pt x="616516" y="430823"/>
                    </a:cubicBezTo>
                    <a:cubicBezTo>
                      <a:pt x="643090" y="422646"/>
                      <a:pt x="668599" y="410886"/>
                      <a:pt x="695647" y="404446"/>
                    </a:cubicBezTo>
                    <a:cubicBezTo>
                      <a:pt x="757602" y="389695"/>
                      <a:pt x="817622" y="385441"/>
                      <a:pt x="880285" y="378069"/>
                    </a:cubicBezTo>
                    <a:cubicBezTo>
                      <a:pt x="910492" y="374515"/>
                      <a:pt x="980465" y="365768"/>
                      <a:pt x="1012170" y="360484"/>
                    </a:cubicBezTo>
                    <a:cubicBezTo>
                      <a:pt x="1026911" y="358027"/>
                      <a:pt x="1041477" y="354623"/>
                      <a:pt x="1056131" y="351692"/>
                    </a:cubicBezTo>
                    <a:cubicBezTo>
                      <a:pt x="1176744" y="303446"/>
                      <a:pt x="1025178" y="360978"/>
                      <a:pt x="1144054" y="325315"/>
                    </a:cubicBezTo>
                    <a:cubicBezTo>
                      <a:pt x="1159171" y="320780"/>
                      <a:pt x="1172766" y="311797"/>
                      <a:pt x="1188016" y="307730"/>
                    </a:cubicBezTo>
                    <a:cubicBezTo>
                      <a:pt x="1216895" y="300029"/>
                      <a:pt x="1246351" y="294373"/>
                      <a:pt x="1275939" y="290146"/>
                    </a:cubicBezTo>
                    <a:cubicBezTo>
                      <a:pt x="1392914" y="273434"/>
                      <a:pt x="1316875" y="283522"/>
                      <a:pt x="1504539" y="263769"/>
                    </a:cubicBezTo>
                    <a:cubicBezTo>
                      <a:pt x="1539708" y="254977"/>
                      <a:pt x="1575656" y="248856"/>
                      <a:pt x="1610047" y="237392"/>
                    </a:cubicBezTo>
                    <a:cubicBezTo>
                      <a:pt x="1679712" y="214169"/>
                      <a:pt x="1644517" y="222854"/>
                      <a:pt x="1715554" y="211015"/>
                    </a:cubicBezTo>
                    <a:cubicBezTo>
                      <a:pt x="1727277" y="205153"/>
                      <a:pt x="1738170" y="197196"/>
                      <a:pt x="1750724" y="193430"/>
                    </a:cubicBezTo>
                    <a:cubicBezTo>
                      <a:pt x="1767799" y="188307"/>
                      <a:pt x="1786075" y="188505"/>
                      <a:pt x="1803477" y="184638"/>
                    </a:cubicBezTo>
                    <a:cubicBezTo>
                      <a:pt x="1812524" y="182628"/>
                      <a:pt x="1821062" y="178777"/>
                      <a:pt x="1829854" y="175846"/>
                    </a:cubicBezTo>
                    <a:cubicBezTo>
                      <a:pt x="1879879" y="125821"/>
                      <a:pt x="1828316" y="167630"/>
                      <a:pt x="1900193" y="140676"/>
                    </a:cubicBezTo>
                    <a:cubicBezTo>
                      <a:pt x="1910087" y="136966"/>
                      <a:pt x="1917119" y="127818"/>
                      <a:pt x="1926570" y="123092"/>
                    </a:cubicBezTo>
                    <a:cubicBezTo>
                      <a:pt x="1940686" y="116034"/>
                      <a:pt x="1955558" y="110498"/>
                      <a:pt x="1970531" y="105507"/>
                    </a:cubicBezTo>
                    <a:cubicBezTo>
                      <a:pt x="2006058" y="93664"/>
                      <a:pt x="2011338" y="98375"/>
                      <a:pt x="2049662" y="87923"/>
                    </a:cubicBezTo>
                    <a:cubicBezTo>
                      <a:pt x="2067545" y="83046"/>
                      <a:pt x="2084434" y="74833"/>
                      <a:pt x="2102416" y="70338"/>
                    </a:cubicBezTo>
                    <a:cubicBezTo>
                      <a:pt x="2114139" y="67407"/>
                      <a:pt x="2125966" y="64866"/>
                      <a:pt x="2137585" y="61546"/>
                    </a:cubicBezTo>
                    <a:cubicBezTo>
                      <a:pt x="2146496" y="59000"/>
                      <a:pt x="2154802" y="54162"/>
                      <a:pt x="2163962" y="52753"/>
                    </a:cubicBezTo>
                    <a:cubicBezTo>
                      <a:pt x="2214337" y="45003"/>
                      <a:pt x="2344243" y="37804"/>
                      <a:pt x="2383770" y="35169"/>
                    </a:cubicBezTo>
                    <a:lnTo>
                      <a:pt x="2436524" y="17584"/>
                    </a:lnTo>
                    <a:lnTo>
                      <a:pt x="2489277" y="0"/>
                    </a:lnTo>
                    <a:cubicBezTo>
                      <a:pt x="2503931" y="8792"/>
                      <a:pt x="2521155" y="14292"/>
                      <a:pt x="2533239" y="26376"/>
                    </a:cubicBezTo>
                    <a:cubicBezTo>
                      <a:pt x="2539792" y="32929"/>
                      <a:pt x="2542031" y="43485"/>
                      <a:pt x="2542031" y="52753"/>
                    </a:cubicBezTo>
                    <a:cubicBezTo>
                      <a:pt x="2542031" y="165637"/>
                      <a:pt x="2533935" y="238523"/>
                      <a:pt x="2524447" y="342900"/>
                    </a:cubicBezTo>
                    <a:cubicBezTo>
                      <a:pt x="2530308" y="460131"/>
                      <a:pt x="2534392" y="577464"/>
                      <a:pt x="2542031" y="694592"/>
                    </a:cubicBezTo>
                    <a:cubicBezTo>
                      <a:pt x="2543191" y="712381"/>
                      <a:pt x="2550824" y="729519"/>
                      <a:pt x="2550824" y="747346"/>
                    </a:cubicBezTo>
                    <a:cubicBezTo>
                      <a:pt x="2550824" y="879263"/>
                      <a:pt x="2549777" y="1011310"/>
                      <a:pt x="2542031" y="1143000"/>
                    </a:cubicBezTo>
                    <a:cubicBezTo>
                      <a:pt x="2540943" y="1161503"/>
                      <a:pt x="2528943" y="1177771"/>
                      <a:pt x="2524447" y="1195753"/>
                    </a:cubicBezTo>
                    <a:cubicBezTo>
                      <a:pt x="2488927" y="1337832"/>
                      <a:pt x="2545912" y="1157729"/>
                      <a:pt x="2498070" y="1301261"/>
                    </a:cubicBezTo>
                    <a:cubicBezTo>
                      <a:pt x="2476108" y="1476957"/>
                      <a:pt x="2484409" y="1394844"/>
                      <a:pt x="2471693" y="1547446"/>
                    </a:cubicBezTo>
                    <a:cubicBezTo>
                      <a:pt x="2474624" y="1611923"/>
                      <a:pt x="2475535" y="1676523"/>
                      <a:pt x="2480485" y="1740876"/>
                    </a:cubicBezTo>
                    <a:cubicBezTo>
                      <a:pt x="2481412" y="1752925"/>
                      <a:pt x="2487568" y="1764083"/>
                      <a:pt x="2489277" y="1776046"/>
                    </a:cubicBezTo>
                    <a:cubicBezTo>
                      <a:pt x="2498257" y="1838907"/>
                      <a:pt x="2503392" y="1949125"/>
                      <a:pt x="2506862" y="2004646"/>
                    </a:cubicBezTo>
                    <a:cubicBezTo>
                      <a:pt x="2503931" y="2042746"/>
                      <a:pt x="2501693" y="2080906"/>
                      <a:pt x="2498070" y="2118946"/>
                    </a:cubicBezTo>
                    <a:cubicBezTo>
                      <a:pt x="2495931" y="2141405"/>
                      <a:pt x="2493688" y="2189255"/>
                      <a:pt x="2480485" y="2215661"/>
                    </a:cubicBezTo>
                    <a:cubicBezTo>
                      <a:pt x="2472843" y="2230946"/>
                      <a:pt x="2467452" y="2248947"/>
                      <a:pt x="2454108" y="2259623"/>
                    </a:cubicBezTo>
                    <a:cubicBezTo>
                      <a:pt x="2436679" y="2273566"/>
                      <a:pt x="2413538" y="2278372"/>
                      <a:pt x="2392562" y="2286000"/>
                    </a:cubicBezTo>
                    <a:cubicBezTo>
                      <a:pt x="2381206" y="2290130"/>
                      <a:pt x="2369242" y="2292422"/>
                      <a:pt x="2357393" y="2294792"/>
                    </a:cubicBezTo>
                    <a:cubicBezTo>
                      <a:pt x="2288358" y="2308599"/>
                      <a:pt x="2307623" y="2300645"/>
                      <a:pt x="2225508" y="2312376"/>
                    </a:cubicBezTo>
                    <a:cubicBezTo>
                      <a:pt x="2190212" y="2317418"/>
                      <a:pt x="2155169" y="2324099"/>
                      <a:pt x="2120000" y="2329961"/>
                    </a:cubicBezTo>
                    <a:lnTo>
                      <a:pt x="2067247" y="2338753"/>
                    </a:lnTo>
                    <a:cubicBezTo>
                      <a:pt x="1968034" y="2371825"/>
                      <a:pt x="2061194" y="2343818"/>
                      <a:pt x="1961739" y="2365130"/>
                    </a:cubicBezTo>
                    <a:cubicBezTo>
                      <a:pt x="1938108" y="2370194"/>
                      <a:pt x="1915325" y="2379297"/>
                      <a:pt x="1891400" y="2382715"/>
                    </a:cubicBezTo>
                    <a:lnTo>
                      <a:pt x="1759516" y="2400300"/>
                    </a:lnTo>
                    <a:cubicBezTo>
                      <a:pt x="1738974" y="2403039"/>
                      <a:pt x="1718678" y="2408280"/>
                      <a:pt x="1697970" y="2409092"/>
                    </a:cubicBezTo>
                    <a:cubicBezTo>
                      <a:pt x="1569082" y="2414146"/>
                      <a:pt x="1440062" y="2414953"/>
                      <a:pt x="1311108" y="2417884"/>
                    </a:cubicBezTo>
                    <a:cubicBezTo>
                      <a:pt x="1193877" y="2414953"/>
                      <a:pt x="1076642" y="2405966"/>
                      <a:pt x="959416" y="2409092"/>
                    </a:cubicBezTo>
                    <a:cubicBezTo>
                      <a:pt x="856499" y="2411837"/>
                      <a:pt x="651685" y="2435469"/>
                      <a:pt x="651685" y="2435469"/>
                    </a:cubicBezTo>
                    <a:cubicBezTo>
                      <a:pt x="634100" y="2441330"/>
                      <a:pt x="616814" y="2448176"/>
                      <a:pt x="598931" y="2453053"/>
                    </a:cubicBezTo>
                    <a:cubicBezTo>
                      <a:pt x="573016" y="2460121"/>
                      <a:pt x="545293" y="2461533"/>
                      <a:pt x="519800" y="2470638"/>
                    </a:cubicBezTo>
                    <a:cubicBezTo>
                      <a:pt x="490074" y="2481254"/>
                      <a:pt x="461822" y="2495824"/>
                      <a:pt x="431877" y="2505807"/>
                    </a:cubicBezTo>
                    <a:cubicBezTo>
                      <a:pt x="368654" y="2526883"/>
                      <a:pt x="447585" y="2501320"/>
                      <a:pt x="370331" y="2523392"/>
                    </a:cubicBezTo>
                    <a:cubicBezTo>
                      <a:pt x="361420" y="2525938"/>
                      <a:pt x="353096" y="2530660"/>
                      <a:pt x="343954" y="2532184"/>
                    </a:cubicBezTo>
                    <a:cubicBezTo>
                      <a:pt x="317776" y="2536547"/>
                      <a:pt x="291201" y="2538045"/>
                      <a:pt x="264824" y="2540976"/>
                    </a:cubicBezTo>
                    <a:cubicBezTo>
                      <a:pt x="245123" y="2547544"/>
                      <a:pt x="223787" y="2555406"/>
                      <a:pt x="203277" y="2558561"/>
                    </a:cubicBezTo>
                    <a:cubicBezTo>
                      <a:pt x="177047" y="2562596"/>
                      <a:pt x="150524" y="2564422"/>
                      <a:pt x="124147" y="2567353"/>
                    </a:cubicBezTo>
                    <a:cubicBezTo>
                      <a:pt x="103631" y="2564422"/>
                      <a:pt x="81842" y="2566258"/>
                      <a:pt x="62600" y="2558561"/>
                    </a:cubicBezTo>
                    <a:cubicBezTo>
                      <a:pt x="51055" y="2553943"/>
                      <a:pt x="45776" y="2540144"/>
                      <a:pt x="36224" y="2532184"/>
                    </a:cubicBezTo>
                    <a:cubicBezTo>
                      <a:pt x="28106" y="2525419"/>
                      <a:pt x="18639" y="2520461"/>
                      <a:pt x="9847" y="2514600"/>
                    </a:cubicBezTo>
                    <a:cubicBezTo>
                      <a:pt x="6916" y="2499946"/>
                      <a:pt x="1054" y="2485582"/>
                      <a:pt x="1054" y="2470638"/>
                    </a:cubicBezTo>
                    <a:cubicBezTo>
                      <a:pt x="1054" y="2183152"/>
                      <a:pt x="-6462" y="2243180"/>
                      <a:pt x="18639" y="2092569"/>
                    </a:cubicBezTo>
                    <a:cubicBezTo>
                      <a:pt x="21570" y="2054469"/>
                      <a:pt x="24121" y="2016338"/>
                      <a:pt x="27431" y="1978269"/>
                    </a:cubicBezTo>
                    <a:cubicBezTo>
                      <a:pt x="29983" y="1948926"/>
                      <a:pt x="33875" y="1919706"/>
                      <a:pt x="36224" y="1890346"/>
                    </a:cubicBezTo>
                    <a:cubicBezTo>
                      <a:pt x="50041" y="1717637"/>
                      <a:pt x="36220" y="1811242"/>
                      <a:pt x="53808" y="1705707"/>
                    </a:cubicBezTo>
                    <a:cubicBezTo>
                      <a:pt x="71826" y="1399395"/>
                      <a:pt x="55566" y="1703960"/>
                      <a:pt x="71393" y="1213338"/>
                    </a:cubicBezTo>
                    <a:cubicBezTo>
                      <a:pt x="73511" y="1147681"/>
                      <a:pt x="72970" y="1029603"/>
                      <a:pt x="88977" y="949569"/>
                    </a:cubicBezTo>
                    <a:cubicBezTo>
                      <a:pt x="92939" y="929760"/>
                      <a:pt x="122753" y="864898"/>
                      <a:pt x="124147" y="861646"/>
                    </a:cubicBezTo>
                    <a:cubicBezTo>
                      <a:pt x="127078" y="841131"/>
                      <a:pt x="130200" y="820642"/>
                      <a:pt x="132939" y="800100"/>
                    </a:cubicBezTo>
                    <a:cubicBezTo>
                      <a:pt x="136062" y="776678"/>
                      <a:pt x="137504" y="753009"/>
                      <a:pt x="141731" y="729761"/>
                    </a:cubicBezTo>
                    <a:cubicBezTo>
                      <a:pt x="145427" y="709435"/>
                      <a:pt x="159450" y="685532"/>
                      <a:pt x="168108" y="668215"/>
                    </a:cubicBezTo>
                    <a:cubicBezTo>
                      <a:pt x="180923" y="604136"/>
                      <a:pt x="146128" y="559776"/>
                      <a:pt x="150524" y="536330"/>
                    </a:cubicBezTo>
                    <a:close/>
                  </a:path>
                </a:pathLst>
              </a:custGeom>
              <a:solidFill>
                <a:srgbClr val="00B0F0">
                  <a:alpha val="40000"/>
                </a:srgb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27" name="Forma libre: forma 26">
                <a:extLst>
                  <a:ext uri="{FF2B5EF4-FFF2-40B4-BE49-F238E27FC236}">
                    <a16:creationId xmlns:a16="http://schemas.microsoft.com/office/drawing/2014/main" id="{E8DF2BEF-0F75-4D74-A3FE-0F4F59653BEA}"/>
                  </a:ext>
                </a:extLst>
              </p:cNvPr>
              <p:cNvSpPr/>
              <p:nvPr/>
            </p:nvSpPr>
            <p:spPr>
              <a:xfrm>
                <a:off x="7276770" y="2103042"/>
                <a:ext cx="2465434" cy="428772"/>
              </a:xfrm>
              <a:custGeom>
                <a:avLst/>
                <a:gdLst>
                  <a:gd name="connsiteX0" fmla="*/ 0 w 2338754"/>
                  <a:gd name="connsiteY0" fmla="*/ 405267 h 405267"/>
                  <a:gd name="connsiteX1" fmla="*/ 167054 w 2338754"/>
                  <a:gd name="connsiteY1" fmla="*/ 396475 h 405267"/>
                  <a:gd name="connsiteX2" fmla="*/ 219807 w 2338754"/>
                  <a:gd name="connsiteY2" fmla="*/ 378890 h 405267"/>
                  <a:gd name="connsiteX3" fmla="*/ 290146 w 2338754"/>
                  <a:gd name="connsiteY3" fmla="*/ 361306 h 405267"/>
                  <a:gd name="connsiteX4" fmla="*/ 378069 w 2338754"/>
                  <a:gd name="connsiteY4" fmla="*/ 334929 h 405267"/>
                  <a:gd name="connsiteX5" fmla="*/ 413238 w 2338754"/>
                  <a:gd name="connsiteY5" fmla="*/ 326136 h 405267"/>
                  <a:gd name="connsiteX6" fmla="*/ 501161 w 2338754"/>
                  <a:gd name="connsiteY6" fmla="*/ 317344 h 405267"/>
                  <a:gd name="connsiteX7" fmla="*/ 553915 w 2338754"/>
                  <a:gd name="connsiteY7" fmla="*/ 308552 h 405267"/>
                  <a:gd name="connsiteX8" fmla="*/ 624254 w 2338754"/>
                  <a:gd name="connsiteY8" fmla="*/ 299760 h 405267"/>
                  <a:gd name="connsiteX9" fmla="*/ 694592 w 2338754"/>
                  <a:gd name="connsiteY9" fmla="*/ 282175 h 405267"/>
                  <a:gd name="connsiteX10" fmla="*/ 773723 w 2338754"/>
                  <a:gd name="connsiteY10" fmla="*/ 264590 h 405267"/>
                  <a:gd name="connsiteX11" fmla="*/ 808892 w 2338754"/>
                  <a:gd name="connsiteY11" fmla="*/ 255798 h 405267"/>
                  <a:gd name="connsiteX12" fmla="*/ 931984 w 2338754"/>
                  <a:gd name="connsiteY12" fmla="*/ 247006 h 405267"/>
                  <a:gd name="connsiteX13" fmla="*/ 984738 w 2338754"/>
                  <a:gd name="connsiteY13" fmla="*/ 229421 h 405267"/>
                  <a:gd name="connsiteX14" fmla="*/ 1266092 w 2338754"/>
                  <a:gd name="connsiteY14" fmla="*/ 203044 h 405267"/>
                  <a:gd name="connsiteX15" fmla="*/ 1397977 w 2338754"/>
                  <a:gd name="connsiteY15" fmla="*/ 185460 h 405267"/>
                  <a:gd name="connsiteX16" fmla="*/ 1477107 w 2338754"/>
                  <a:gd name="connsiteY16" fmla="*/ 167875 h 405267"/>
                  <a:gd name="connsiteX17" fmla="*/ 1521069 w 2338754"/>
                  <a:gd name="connsiteY17" fmla="*/ 150290 h 405267"/>
                  <a:gd name="connsiteX18" fmla="*/ 1591407 w 2338754"/>
                  <a:gd name="connsiteY18" fmla="*/ 132706 h 405267"/>
                  <a:gd name="connsiteX19" fmla="*/ 1899138 w 2338754"/>
                  <a:gd name="connsiteY19" fmla="*/ 53575 h 405267"/>
                  <a:gd name="connsiteX20" fmla="*/ 2074984 w 2338754"/>
                  <a:gd name="connsiteY20" fmla="*/ 35990 h 405267"/>
                  <a:gd name="connsiteX21" fmla="*/ 2110154 w 2338754"/>
                  <a:gd name="connsiteY21" fmla="*/ 27198 h 405267"/>
                  <a:gd name="connsiteX22" fmla="*/ 2136531 w 2338754"/>
                  <a:gd name="connsiteY22" fmla="*/ 18406 h 405267"/>
                  <a:gd name="connsiteX23" fmla="*/ 2233246 w 2338754"/>
                  <a:gd name="connsiteY23" fmla="*/ 821 h 405267"/>
                  <a:gd name="connsiteX24" fmla="*/ 2338754 w 2338754"/>
                  <a:gd name="connsiteY24" fmla="*/ 821 h 40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338754" h="405267">
                    <a:moveTo>
                      <a:pt x="0" y="405267"/>
                    </a:moveTo>
                    <a:cubicBezTo>
                      <a:pt x="55685" y="402336"/>
                      <a:pt x="111689" y="403119"/>
                      <a:pt x="167054" y="396475"/>
                    </a:cubicBezTo>
                    <a:cubicBezTo>
                      <a:pt x="185458" y="394267"/>
                      <a:pt x="201985" y="383982"/>
                      <a:pt x="219807" y="378890"/>
                    </a:cubicBezTo>
                    <a:cubicBezTo>
                      <a:pt x="243045" y="372251"/>
                      <a:pt x="267707" y="370282"/>
                      <a:pt x="290146" y="361306"/>
                    </a:cubicBezTo>
                    <a:cubicBezTo>
                      <a:pt x="355833" y="335030"/>
                      <a:pt x="311197" y="349790"/>
                      <a:pt x="378069" y="334929"/>
                    </a:cubicBezTo>
                    <a:cubicBezTo>
                      <a:pt x="389865" y="332308"/>
                      <a:pt x="401276" y="327845"/>
                      <a:pt x="413238" y="326136"/>
                    </a:cubicBezTo>
                    <a:cubicBezTo>
                      <a:pt x="442396" y="321970"/>
                      <a:pt x="471935" y="320997"/>
                      <a:pt x="501161" y="317344"/>
                    </a:cubicBezTo>
                    <a:cubicBezTo>
                      <a:pt x="518851" y="315133"/>
                      <a:pt x="536267" y="311073"/>
                      <a:pt x="553915" y="308552"/>
                    </a:cubicBezTo>
                    <a:cubicBezTo>
                      <a:pt x="577306" y="305211"/>
                      <a:pt x="600900" y="303353"/>
                      <a:pt x="624254" y="299760"/>
                    </a:cubicBezTo>
                    <a:cubicBezTo>
                      <a:pt x="682342" y="290823"/>
                      <a:pt x="650913" y="294654"/>
                      <a:pt x="694592" y="282175"/>
                    </a:cubicBezTo>
                    <a:cubicBezTo>
                      <a:pt x="732109" y="271456"/>
                      <a:pt x="732939" y="273653"/>
                      <a:pt x="773723" y="264590"/>
                    </a:cubicBezTo>
                    <a:cubicBezTo>
                      <a:pt x="785519" y="261969"/>
                      <a:pt x="796882" y="257132"/>
                      <a:pt x="808892" y="255798"/>
                    </a:cubicBezTo>
                    <a:cubicBezTo>
                      <a:pt x="849776" y="251256"/>
                      <a:pt x="890953" y="249937"/>
                      <a:pt x="931984" y="247006"/>
                    </a:cubicBezTo>
                    <a:cubicBezTo>
                      <a:pt x="949569" y="241144"/>
                      <a:pt x="966501" y="232737"/>
                      <a:pt x="984738" y="229421"/>
                    </a:cubicBezTo>
                    <a:cubicBezTo>
                      <a:pt x="1099992" y="208465"/>
                      <a:pt x="1149877" y="212341"/>
                      <a:pt x="1266092" y="203044"/>
                    </a:cubicBezTo>
                    <a:cubicBezTo>
                      <a:pt x="1328175" y="198078"/>
                      <a:pt x="1342398" y="194723"/>
                      <a:pt x="1397977" y="185460"/>
                    </a:cubicBezTo>
                    <a:cubicBezTo>
                      <a:pt x="1497559" y="152263"/>
                      <a:pt x="1306933" y="214287"/>
                      <a:pt x="1477107" y="167875"/>
                    </a:cubicBezTo>
                    <a:cubicBezTo>
                      <a:pt x="1492334" y="163722"/>
                      <a:pt x="1505984" y="154931"/>
                      <a:pt x="1521069" y="150290"/>
                    </a:cubicBezTo>
                    <a:cubicBezTo>
                      <a:pt x="1544168" y="143183"/>
                      <a:pt x="1568135" y="139222"/>
                      <a:pt x="1591407" y="132706"/>
                    </a:cubicBezTo>
                    <a:cubicBezTo>
                      <a:pt x="1672162" y="110095"/>
                      <a:pt x="1815631" y="61926"/>
                      <a:pt x="1899138" y="53575"/>
                    </a:cubicBezTo>
                    <a:lnTo>
                      <a:pt x="2074984" y="35990"/>
                    </a:lnTo>
                    <a:cubicBezTo>
                      <a:pt x="2086707" y="33059"/>
                      <a:pt x="2098535" y="30518"/>
                      <a:pt x="2110154" y="27198"/>
                    </a:cubicBezTo>
                    <a:cubicBezTo>
                      <a:pt x="2119065" y="24652"/>
                      <a:pt x="2127620" y="20952"/>
                      <a:pt x="2136531" y="18406"/>
                    </a:cubicBezTo>
                    <a:cubicBezTo>
                      <a:pt x="2166748" y="9772"/>
                      <a:pt x="2202709" y="2428"/>
                      <a:pt x="2233246" y="821"/>
                    </a:cubicBezTo>
                    <a:cubicBezTo>
                      <a:pt x="2268367" y="-1027"/>
                      <a:pt x="2303585" y="821"/>
                      <a:pt x="2338754" y="821"/>
                    </a:cubicBezTo>
                  </a:path>
                </a:pathLst>
              </a:custGeom>
              <a:solidFill>
                <a:srgbClr val="2F528F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28" name="Forma libre: forma 27">
                <a:extLst>
                  <a:ext uri="{FF2B5EF4-FFF2-40B4-BE49-F238E27FC236}">
                    <a16:creationId xmlns:a16="http://schemas.microsoft.com/office/drawing/2014/main" id="{D47E58FC-AF63-4EB1-A1D4-3C3343668480}"/>
                  </a:ext>
                </a:extLst>
              </p:cNvPr>
              <p:cNvSpPr/>
              <p:nvPr/>
            </p:nvSpPr>
            <p:spPr>
              <a:xfrm>
                <a:off x="7282643" y="2576298"/>
                <a:ext cx="2497106" cy="405267"/>
              </a:xfrm>
              <a:custGeom>
                <a:avLst/>
                <a:gdLst>
                  <a:gd name="connsiteX0" fmla="*/ 0 w 2338754"/>
                  <a:gd name="connsiteY0" fmla="*/ 405267 h 405267"/>
                  <a:gd name="connsiteX1" fmla="*/ 167054 w 2338754"/>
                  <a:gd name="connsiteY1" fmla="*/ 396475 h 405267"/>
                  <a:gd name="connsiteX2" fmla="*/ 219807 w 2338754"/>
                  <a:gd name="connsiteY2" fmla="*/ 378890 h 405267"/>
                  <a:gd name="connsiteX3" fmla="*/ 290146 w 2338754"/>
                  <a:gd name="connsiteY3" fmla="*/ 361306 h 405267"/>
                  <a:gd name="connsiteX4" fmla="*/ 378069 w 2338754"/>
                  <a:gd name="connsiteY4" fmla="*/ 334929 h 405267"/>
                  <a:gd name="connsiteX5" fmla="*/ 413238 w 2338754"/>
                  <a:gd name="connsiteY5" fmla="*/ 326136 h 405267"/>
                  <a:gd name="connsiteX6" fmla="*/ 501161 w 2338754"/>
                  <a:gd name="connsiteY6" fmla="*/ 317344 h 405267"/>
                  <a:gd name="connsiteX7" fmla="*/ 553915 w 2338754"/>
                  <a:gd name="connsiteY7" fmla="*/ 308552 h 405267"/>
                  <a:gd name="connsiteX8" fmla="*/ 624254 w 2338754"/>
                  <a:gd name="connsiteY8" fmla="*/ 299760 h 405267"/>
                  <a:gd name="connsiteX9" fmla="*/ 694592 w 2338754"/>
                  <a:gd name="connsiteY9" fmla="*/ 282175 h 405267"/>
                  <a:gd name="connsiteX10" fmla="*/ 773723 w 2338754"/>
                  <a:gd name="connsiteY10" fmla="*/ 264590 h 405267"/>
                  <a:gd name="connsiteX11" fmla="*/ 808892 w 2338754"/>
                  <a:gd name="connsiteY11" fmla="*/ 255798 h 405267"/>
                  <a:gd name="connsiteX12" fmla="*/ 931984 w 2338754"/>
                  <a:gd name="connsiteY12" fmla="*/ 247006 h 405267"/>
                  <a:gd name="connsiteX13" fmla="*/ 984738 w 2338754"/>
                  <a:gd name="connsiteY13" fmla="*/ 229421 h 405267"/>
                  <a:gd name="connsiteX14" fmla="*/ 1266092 w 2338754"/>
                  <a:gd name="connsiteY14" fmla="*/ 203044 h 405267"/>
                  <a:gd name="connsiteX15" fmla="*/ 1397977 w 2338754"/>
                  <a:gd name="connsiteY15" fmla="*/ 185460 h 405267"/>
                  <a:gd name="connsiteX16" fmla="*/ 1477107 w 2338754"/>
                  <a:gd name="connsiteY16" fmla="*/ 167875 h 405267"/>
                  <a:gd name="connsiteX17" fmla="*/ 1521069 w 2338754"/>
                  <a:gd name="connsiteY17" fmla="*/ 150290 h 405267"/>
                  <a:gd name="connsiteX18" fmla="*/ 1591407 w 2338754"/>
                  <a:gd name="connsiteY18" fmla="*/ 132706 h 405267"/>
                  <a:gd name="connsiteX19" fmla="*/ 1899138 w 2338754"/>
                  <a:gd name="connsiteY19" fmla="*/ 53575 h 405267"/>
                  <a:gd name="connsiteX20" fmla="*/ 2074984 w 2338754"/>
                  <a:gd name="connsiteY20" fmla="*/ 35990 h 405267"/>
                  <a:gd name="connsiteX21" fmla="*/ 2110154 w 2338754"/>
                  <a:gd name="connsiteY21" fmla="*/ 27198 h 405267"/>
                  <a:gd name="connsiteX22" fmla="*/ 2136531 w 2338754"/>
                  <a:gd name="connsiteY22" fmla="*/ 18406 h 405267"/>
                  <a:gd name="connsiteX23" fmla="*/ 2233246 w 2338754"/>
                  <a:gd name="connsiteY23" fmla="*/ 821 h 405267"/>
                  <a:gd name="connsiteX24" fmla="*/ 2338754 w 2338754"/>
                  <a:gd name="connsiteY24" fmla="*/ 821 h 40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338754" h="405267">
                    <a:moveTo>
                      <a:pt x="0" y="405267"/>
                    </a:moveTo>
                    <a:cubicBezTo>
                      <a:pt x="55685" y="402336"/>
                      <a:pt x="111689" y="403119"/>
                      <a:pt x="167054" y="396475"/>
                    </a:cubicBezTo>
                    <a:cubicBezTo>
                      <a:pt x="185458" y="394267"/>
                      <a:pt x="201985" y="383982"/>
                      <a:pt x="219807" y="378890"/>
                    </a:cubicBezTo>
                    <a:cubicBezTo>
                      <a:pt x="243045" y="372251"/>
                      <a:pt x="267707" y="370282"/>
                      <a:pt x="290146" y="361306"/>
                    </a:cubicBezTo>
                    <a:cubicBezTo>
                      <a:pt x="355833" y="335030"/>
                      <a:pt x="311197" y="349790"/>
                      <a:pt x="378069" y="334929"/>
                    </a:cubicBezTo>
                    <a:cubicBezTo>
                      <a:pt x="389865" y="332308"/>
                      <a:pt x="401276" y="327845"/>
                      <a:pt x="413238" y="326136"/>
                    </a:cubicBezTo>
                    <a:cubicBezTo>
                      <a:pt x="442396" y="321970"/>
                      <a:pt x="471935" y="320997"/>
                      <a:pt x="501161" y="317344"/>
                    </a:cubicBezTo>
                    <a:cubicBezTo>
                      <a:pt x="518851" y="315133"/>
                      <a:pt x="536267" y="311073"/>
                      <a:pt x="553915" y="308552"/>
                    </a:cubicBezTo>
                    <a:cubicBezTo>
                      <a:pt x="577306" y="305211"/>
                      <a:pt x="600900" y="303353"/>
                      <a:pt x="624254" y="299760"/>
                    </a:cubicBezTo>
                    <a:cubicBezTo>
                      <a:pt x="682342" y="290823"/>
                      <a:pt x="650913" y="294654"/>
                      <a:pt x="694592" y="282175"/>
                    </a:cubicBezTo>
                    <a:cubicBezTo>
                      <a:pt x="732109" y="271456"/>
                      <a:pt x="732939" y="273653"/>
                      <a:pt x="773723" y="264590"/>
                    </a:cubicBezTo>
                    <a:cubicBezTo>
                      <a:pt x="785519" y="261969"/>
                      <a:pt x="796882" y="257132"/>
                      <a:pt x="808892" y="255798"/>
                    </a:cubicBezTo>
                    <a:cubicBezTo>
                      <a:pt x="849776" y="251256"/>
                      <a:pt x="890953" y="249937"/>
                      <a:pt x="931984" y="247006"/>
                    </a:cubicBezTo>
                    <a:cubicBezTo>
                      <a:pt x="949569" y="241144"/>
                      <a:pt x="966501" y="232737"/>
                      <a:pt x="984738" y="229421"/>
                    </a:cubicBezTo>
                    <a:cubicBezTo>
                      <a:pt x="1099992" y="208465"/>
                      <a:pt x="1149877" y="212341"/>
                      <a:pt x="1266092" y="203044"/>
                    </a:cubicBezTo>
                    <a:cubicBezTo>
                      <a:pt x="1328175" y="198078"/>
                      <a:pt x="1342398" y="194723"/>
                      <a:pt x="1397977" y="185460"/>
                    </a:cubicBezTo>
                    <a:cubicBezTo>
                      <a:pt x="1497559" y="152263"/>
                      <a:pt x="1306933" y="214287"/>
                      <a:pt x="1477107" y="167875"/>
                    </a:cubicBezTo>
                    <a:cubicBezTo>
                      <a:pt x="1492334" y="163722"/>
                      <a:pt x="1505984" y="154931"/>
                      <a:pt x="1521069" y="150290"/>
                    </a:cubicBezTo>
                    <a:cubicBezTo>
                      <a:pt x="1544168" y="143183"/>
                      <a:pt x="1568135" y="139222"/>
                      <a:pt x="1591407" y="132706"/>
                    </a:cubicBezTo>
                    <a:cubicBezTo>
                      <a:pt x="1672162" y="110095"/>
                      <a:pt x="1815631" y="61926"/>
                      <a:pt x="1899138" y="53575"/>
                    </a:cubicBezTo>
                    <a:lnTo>
                      <a:pt x="2074984" y="35990"/>
                    </a:lnTo>
                    <a:cubicBezTo>
                      <a:pt x="2086707" y="33059"/>
                      <a:pt x="2098535" y="30518"/>
                      <a:pt x="2110154" y="27198"/>
                    </a:cubicBezTo>
                    <a:cubicBezTo>
                      <a:pt x="2119065" y="24652"/>
                      <a:pt x="2127620" y="20952"/>
                      <a:pt x="2136531" y="18406"/>
                    </a:cubicBezTo>
                    <a:cubicBezTo>
                      <a:pt x="2166748" y="9772"/>
                      <a:pt x="2202709" y="2428"/>
                      <a:pt x="2233246" y="821"/>
                    </a:cubicBezTo>
                    <a:cubicBezTo>
                      <a:pt x="2268367" y="-1027"/>
                      <a:pt x="2303585" y="821"/>
                      <a:pt x="2338754" y="821"/>
                    </a:cubicBezTo>
                  </a:path>
                </a:pathLst>
              </a:custGeom>
              <a:solidFill>
                <a:srgbClr val="2F528F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36" name="Flecha: hacia arriba 35">
                <a:extLst>
                  <a:ext uri="{FF2B5EF4-FFF2-40B4-BE49-F238E27FC236}">
                    <a16:creationId xmlns:a16="http://schemas.microsoft.com/office/drawing/2014/main" id="{7B0E629D-E1FA-4ECA-B4D8-F18822FA4CF1}"/>
                  </a:ext>
                </a:extLst>
              </p:cNvPr>
              <p:cNvSpPr/>
              <p:nvPr/>
            </p:nvSpPr>
            <p:spPr>
              <a:xfrm rot="10800000">
                <a:off x="8287448" y="1395054"/>
                <a:ext cx="422031" cy="369277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9" name="Flecha: hacia arriba 38">
                <a:extLst>
                  <a:ext uri="{FF2B5EF4-FFF2-40B4-BE49-F238E27FC236}">
                    <a16:creationId xmlns:a16="http://schemas.microsoft.com/office/drawing/2014/main" id="{F9F1AEF3-A018-4412-B5BB-8AF3E9443B2E}"/>
                  </a:ext>
                </a:extLst>
              </p:cNvPr>
              <p:cNvSpPr/>
              <p:nvPr/>
            </p:nvSpPr>
            <p:spPr>
              <a:xfrm rot="10800000">
                <a:off x="8314307" y="4075997"/>
                <a:ext cx="422031" cy="369277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380D1B7F-D44E-43B9-B2E9-AB6874A52EDE}"/>
                </a:ext>
              </a:extLst>
            </p:cNvPr>
            <p:cNvSpPr txBox="1"/>
            <p:nvPr/>
          </p:nvSpPr>
          <p:spPr>
            <a:xfrm>
              <a:off x="525301" y="4159943"/>
              <a:ext cx="1096922" cy="385766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in</a:t>
              </a:r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:30 l/s</a:t>
              </a:r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24999B4B-B8E0-4941-828D-D5AE29B86CC7}"/>
                </a:ext>
              </a:extLst>
            </p:cNvPr>
            <p:cNvSpPr txBox="1"/>
            <p:nvPr/>
          </p:nvSpPr>
          <p:spPr>
            <a:xfrm>
              <a:off x="2031400" y="6412248"/>
              <a:ext cx="1181159" cy="385766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out</a:t>
              </a:r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:30 l/s</a:t>
              </a:r>
            </a:p>
          </p:txBody>
        </p:sp>
      </p:grpSp>
      <p:sp>
        <p:nvSpPr>
          <p:cNvPr id="53" name="CuadroTexto 52">
            <a:extLst>
              <a:ext uri="{FF2B5EF4-FFF2-40B4-BE49-F238E27FC236}">
                <a16:creationId xmlns:a16="http://schemas.microsoft.com/office/drawing/2014/main" id="{2AD1ACA6-D1BB-43D5-830A-2F0E3250BC20}"/>
              </a:ext>
            </a:extLst>
          </p:cNvPr>
          <p:cNvSpPr txBox="1"/>
          <p:nvPr/>
        </p:nvSpPr>
        <p:spPr>
          <a:xfrm>
            <a:off x="4062953" y="256483"/>
            <a:ext cx="7946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dirty="0">
                <a:latin typeface="Cambria" panose="02040503050406030204" pitchFamily="18" charset="0"/>
                <a:ea typeface="Cambria" panose="02040503050406030204" pitchFamily="18" charset="0"/>
              </a:rPr>
              <a:t>3. RESULTS – WATER QUALITY MODELLING</a:t>
            </a:r>
          </a:p>
        </p:txBody>
      </p:sp>
      <p:pic>
        <p:nvPicPr>
          <p:cNvPr id="107" name="Imagen 106">
            <a:extLst>
              <a:ext uri="{FF2B5EF4-FFF2-40B4-BE49-F238E27FC236}">
                <a16:creationId xmlns:a16="http://schemas.microsoft.com/office/drawing/2014/main" id="{44D029B7-8F92-4573-98C1-5A3444F32C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151" y="1674143"/>
            <a:ext cx="2738227" cy="304189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D9C6DF8C-503D-4C76-810C-6D956E213DE8}"/>
              </a:ext>
            </a:extLst>
          </p:cNvPr>
          <p:cNvSpPr txBox="1"/>
          <p:nvPr/>
        </p:nvSpPr>
        <p:spPr>
          <a:xfrm>
            <a:off x="8716098" y="5033741"/>
            <a:ext cx="2762218" cy="12874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dirty="0">
                <a:latin typeface="Cambria" panose="02040503050406030204" pitchFamily="18" charset="0"/>
                <a:ea typeface="Cambria" panose="02040503050406030204" pitchFamily="18" charset="0"/>
              </a:rPr>
              <a:t>Q</a:t>
            </a:r>
            <a:r>
              <a:rPr lang="es-ES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1,in</a:t>
            </a:r>
            <a:r>
              <a:rPr lang="es-ES" dirty="0">
                <a:latin typeface="Cambria" panose="02040503050406030204" pitchFamily="18" charset="0"/>
                <a:ea typeface="Cambria" panose="02040503050406030204" pitchFamily="18" charset="0"/>
              </a:rPr>
              <a:t>≈ 0.49 Q</a:t>
            </a:r>
            <a:r>
              <a:rPr lang="es-ES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1,out</a:t>
            </a:r>
          </a:p>
          <a:p>
            <a:pPr algn="ctr">
              <a:lnSpc>
                <a:spcPct val="150000"/>
              </a:lnSpc>
            </a:pPr>
            <a:r>
              <a:rPr lang="es-ES" dirty="0">
                <a:latin typeface="Cambria" panose="02040503050406030204" pitchFamily="18" charset="0"/>
                <a:ea typeface="Cambria" panose="02040503050406030204" pitchFamily="18" charset="0"/>
              </a:rPr>
              <a:t>Q</a:t>
            </a:r>
            <a:r>
              <a:rPr lang="es-ES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2,in</a:t>
            </a:r>
            <a:r>
              <a:rPr lang="es-ES" dirty="0">
                <a:latin typeface="Cambria" panose="02040503050406030204" pitchFamily="18" charset="0"/>
                <a:ea typeface="Cambria" panose="02040503050406030204" pitchFamily="18" charset="0"/>
              </a:rPr>
              <a:t>≈ 0.40 Q</a:t>
            </a:r>
            <a:r>
              <a:rPr lang="es-ES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2,out</a:t>
            </a:r>
          </a:p>
          <a:p>
            <a:pPr algn="ctr">
              <a:lnSpc>
                <a:spcPct val="150000"/>
              </a:lnSpc>
            </a:pPr>
            <a:r>
              <a:rPr lang="es-ES" dirty="0">
                <a:latin typeface="Cambria" panose="02040503050406030204" pitchFamily="18" charset="0"/>
                <a:ea typeface="Cambria" panose="02040503050406030204" pitchFamily="18" charset="0"/>
              </a:rPr>
              <a:t>Q</a:t>
            </a:r>
            <a:r>
              <a:rPr lang="es-ES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3,in</a:t>
            </a:r>
            <a:r>
              <a:rPr lang="es-ES" dirty="0">
                <a:latin typeface="Cambria" panose="02040503050406030204" pitchFamily="18" charset="0"/>
                <a:ea typeface="Cambria" panose="02040503050406030204" pitchFamily="18" charset="0"/>
              </a:rPr>
              <a:t>≈ 0.11 Q</a:t>
            </a:r>
            <a:r>
              <a:rPr lang="es-ES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,3out</a:t>
            </a:r>
          </a:p>
        </p:txBody>
      </p:sp>
      <p:sp>
        <p:nvSpPr>
          <p:cNvPr id="109" name="Flecha: a la derecha 108">
            <a:extLst>
              <a:ext uri="{FF2B5EF4-FFF2-40B4-BE49-F238E27FC236}">
                <a16:creationId xmlns:a16="http://schemas.microsoft.com/office/drawing/2014/main" id="{D414732D-5EDE-4A49-BDFF-3E5FDE455351}"/>
              </a:ext>
            </a:extLst>
          </p:cNvPr>
          <p:cNvSpPr/>
          <p:nvPr/>
        </p:nvSpPr>
        <p:spPr>
          <a:xfrm rot="10800000">
            <a:off x="7874633" y="5647383"/>
            <a:ext cx="561975" cy="443127"/>
          </a:xfrm>
          <a:prstGeom prst="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0" name="Flecha: a la derecha 109">
            <a:extLst>
              <a:ext uri="{FF2B5EF4-FFF2-40B4-BE49-F238E27FC236}">
                <a16:creationId xmlns:a16="http://schemas.microsoft.com/office/drawing/2014/main" id="{FBF6DA03-C14B-4614-8BCC-4176F020C992}"/>
              </a:ext>
            </a:extLst>
          </p:cNvPr>
          <p:cNvSpPr/>
          <p:nvPr/>
        </p:nvSpPr>
        <p:spPr>
          <a:xfrm rot="5400000">
            <a:off x="9822210" y="4538958"/>
            <a:ext cx="512342" cy="443127"/>
          </a:xfrm>
          <a:prstGeom prst="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3263021E-BFA8-4FF5-A944-B3EF24DDDEE2}"/>
              </a:ext>
            </a:extLst>
          </p:cNvPr>
          <p:cNvGrpSpPr/>
          <p:nvPr/>
        </p:nvGrpSpPr>
        <p:grpSpPr>
          <a:xfrm>
            <a:off x="3431625" y="1077384"/>
            <a:ext cx="4390482" cy="5759117"/>
            <a:chOff x="3449767" y="1129672"/>
            <a:chExt cx="4390482" cy="5759117"/>
          </a:xfrm>
        </p:grpSpPr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id="{3B895A3A-7B0E-4F21-B666-865ACBBE9745}"/>
                </a:ext>
              </a:extLst>
            </p:cNvPr>
            <p:cNvGrpSpPr/>
            <p:nvPr/>
          </p:nvGrpSpPr>
          <p:grpSpPr>
            <a:xfrm>
              <a:off x="3749944" y="3943580"/>
              <a:ext cx="4090305" cy="2945209"/>
              <a:chOff x="3749944" y="3943580"/>
              <a:chExt cx="4090305" cy="2945209"/>
            </a:xfrm>
          </p:grpSpPr>
          <p:pic>
            <p:nvPicPr>
              <p:cNvPr id="11" name="Imagen 10">
                <a:extLst>
                  <a:ext uri="{FF2B5EF4-FFF2-40B4-BE49-F238E27FC236}">
                    <a16:creationId xmlns:a16="http://schemas.microsoft.com/office/drawing/2014/main" id="{178ABE4E-84A0-4BD1-9198-5469CCDCEA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8038" t="6538" b="4465"/>
              <a:stretch/>
            </p:blipFill>
            <p:spPr>
              <a:xfrm>
                <a:off x="3749944" y="3943580"/>
                <a:ext cx="3914309" cy="2880000"/>
              </a:xfrm>
              <a:prstGeom prst="rect">
                <a:avLst/>
              </a:prstGeom>
            </p:spPr>
          </p:pic>
          <p:pic>
            <p:nvPicPr>
              <p:cNvPr id="114" name="Imagen 113">
                <a:extLst>
                  <a:ext uri="{FF2B5EF4-FFF2-40B4-BE49-F238E27FC236}">
                    <a16:creationId xmlns:a16="http://schemas.microsoft.com/office/drawing/2014/main" id="{57127695-EFB8-42D2-A081-78A7E36363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49648" t="95403" r="33332" b="-551"/>
              <a:stretch/>
            </p:blipFill>
            <p:spPr>
              <a:xfrm>
                <a:off x="5462082" y="6672694"/>
                <a:ext cx="721270" cy="155192"/>
              </a:xfrm>
              <a:prstGeom prst="rect">
                <a:avLst/>
              </a:prstGeom>
            </p:spPr>
          </p:pic>
          <p:sp>
            <p:nvSpPr>
              <p:cNvPr id="118" name="CuadroTexto 117">
                <a:extLst>
                  <a:ext uri="{FF2B5EF4-FFF2-40B4-BE49-F238E27FC236}">
                    <a16:creationId xmlns:a16="http://schemas.microsoft.com/office/drawing/2014/main" id="{A989A7FD-83D7-485E-87EE-4B221859D1F4}"/>
                  </a:ext>
                </a:extLst>
              </p:cNvPr>
              <p:cNvSpPr txBox="1"/>
              <p:nvPr/>
            </p:nvSpPr>
            <p:spPr>
              <a:xfrm>
                <a:off x="7434619" y="6611790"/>
                <a:ext cx="4056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dirty="0"/>
                  <a:t>15</a:t>
                </a:r>
              </a:p>
            </p:txBody>
          </p:sp>
        </p:grpSp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E85F97C2-6C5F-43BD-8FB2-795ABCBE7F1D}"/>
                </a:ext>
              </a:extLst>
            </p:cNvPr>
            <p:cNvGrpSpPr/>
            <p:nvPr/>
          </p:nvGrpSpPr>
          <p:grpSpPr>
            <a:xfrm>
              <a:off x="3449767" y="1129672"/>
              <a:ext cx="4372161" cy="5073799"/>
              <a:chOff x="3449767" y="1129672"/>
              <a:chExt cx="4372161" cy="5073799"/>
            </a:xfrm>
          </p:grpSpPr>
          <p:pic>
            <p:nvPicPr>
              <p:cNvPr id="4" name="pg1">
                <a:extLst>
                  <a:ext uri="{FF2B5EF4-FFF2-40B4-BE49-F238E27FC236}">
                    <a16:creationId xmlns:a16="http://schemas.microsoft.com/office/drawing/2014/main" id="{F3D1AB83-B2B3-4EED-BFE7-4A0D47BCB63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77" t="5741" b="4729"/>
              <a:stretch/>
            </p:blipFill>
            <p:spPr>
              <a:xfrm>
                <a:off x="3710587" y="1129672"/>
                <a:ext cx="3948776" cy="2757875"/>
              </a:xfrm>
              <a:prstGeom prst="rect">
                <a:avLst/>
              </a:prstGeom>
            </p:spPr>
          </p:pic>
          <p:sp>
            <p:nvSpPr>
              <p:cNvPr id="104" name="CuadroTexto 103">
                <a:extLst>
                  <a:ext uri="{FF2B5EF4-FFF2-40B4-BE49-F238E27FC236}">
                    <a16:creationId xmlns:a16="http://schemas.microsoft.com/office/drawing/2014/main" id="{CAD02950-866A-4BAD-A85D-475D941A601E}"/>
                  </a:ext>
                </a:extLst>
              </p:cNvPr>
              <p:cNvSpPr txBox="1"/>
              <p:nvPr/>
            </p:nvSpPr>
            <p:spPr>
              <a:xfrm>
                <a:off x="6594798" y="2568109"/>
                <a:ext cx="986846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ES" sz="12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R</a:t>
                </a:r>
                <a:r>
                  <a:rPr lang="es-ES" sz="1200" baseline="30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2</a:t>
                </a:r>
                <a:r>
                  <a:rPr lang="es-ES" sz="12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:0.87</a:t>
                </a:r>
              </a:p>
              <a:p>
                <a:r>
                  <a:rPr lang="es-ES" sz="12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RMSE:57.2</a:t>
                </a:r>
              </a:p>
            </p:txBody>
          </p:sp>
          <p:pic>
            <p:nvPicPr>
              <p:cNvPr id="111" name="Imagen 110">
                <a:extLst>
                  <a:ext uri="{FF2B5EF4-FFF2-40B4-BE49-F238E27FC236}">
                    <a16:creationId xmlns:a16="http://schemas.microsoft.com/office/drawing/2014/main" id="{E14A2561-DBF5-4204-BFB8-34D15C06D7F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-979" t="23221" r="96725" b="25555"/>
              <a:stretch/>
            </p:blipFill>
            <p:spPr>
              <a:xfrm>
                <a:off x="3449767" y="1615382"/>
                <a:ext cx="192253" cy="1646832"/>
              </a:xfrm>
              <a:prstGeom prst="rect">
                <a:avLst/>
              </a:prstGeom>
            </p:spPr>
          </p:pic>
          <p:pic>
            <p:nvPicPr>
              <p:cNvPr id="112" name="Imagen 111">
                <a:extLst>
                  <a:ext uri="{FF2B5EF4-FFF2-40B4-BE49-F238E27FC236}">
                    <a16:creationId xmlns:a16="http://schemas.microsoft.com/office/drawing/2014/main" id="{BB9C2814-D6AD-4D5D-9428-4CA2773000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49648" t="95403" r="33332" b="-551"/>
              <a:stretch/>
            </p:blipFill>
            <p:spPr>
              <a:xfrm>
                <a:off x="5549261" y="3793900"/>
                <a:ext cx="721270" cy="155192"/>
              </a:xfrm>
              <a:prstGeom prst="rect">
                <a:avLst/>
              </a:prstGeom>
            </p:spPr>
          </p:pic>
          <p:sp>
            <p:nvSpPr>
              <p:cNvPr id="113" name="CuadroTexto 112">
                <a:extLst>
                  <a:ext uri="{FF2B5EF4-FFF2-40B4-BE49-F238E27FC236}">
                    <a16:creationId xmlns:a16="http://schemas.microsoft.com/office/drawing/2014/main" id="{A25D2559-27DD-41F4-835B-14063C184BC4}"/>
                  </a:ext>
                </a:extLst>
              </p:cNvPr>
              <p:cNvSpPr txBox="1"/>
              <p:nvPr/>
            </p:nvSpPr>
            <p:spPr>
              <a:xfrm>
                <a:off x="7416298" y="3672093"/>
                <a:ext cx="4056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dirty="0"/>
                  <a:t>15</a:t>
                </a:r>
              </a:p>
            </p:txBody>
          </p:sp>
          <p:sp>
            <p:nvSpPr>
              <p:cNvPr id="115" name="CuadroTexto 114">
                <a:extLst>
                  <a:ext uri="{FF2B5EF4-FFF2-40B4-BE49-F238E27FC236}">
                    <a16:creationId xmlns:a16="http://schemas.microsoft.com/office/drawing/2014/main" id="{3358B3A9-5CDE-4852-A968-3403F44214FB}"/>
                  </a:ext>
                </a:extLst>
              </p:cNvPr>
              <p:cNvSpPr txBox="1"/>
              <p:nvPr/>
            </p:nvSpPr>
            <p:spPr>
              <a:xfrm>
                <a:off x="6504711" y="5489157"/>
                <a:ext cx="1056048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ES" sz="12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R</a:t>
                </a:r>
                <a:r>
                  <a:rPr lang="es-ES" sz="1200" baseline="30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2</a:t>
                </a:r>
                <a:r>
                  <a:rPr lang="es-ES" sz="12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:0.90</a:t>
                </a:r>
              </a:p>
              <a:p>
                <a:r>
                  <a:rPr lang="es-ES" sz="12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RMSE:39.2</a:t>
                </a:r>
              </a:p>
            </p:txBody>
          </p:sp>
          <p:pic>
            <p:nvPicPr>
              <p:cNvPr id="119" name="Imagen 118">
                <a:extLst>
                  <a:ext uri="{FF2B5EF4-FFF2-40B4-BE49-F238E27FC236}">
                    <a16:creationId xmlns:a16="http://schemas.microsoft.com/office/drawing/2014/main" id="{E6B858AE-5239-41A4-93D3-B36BA1F802D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-979" t="23221" r="96725" b="25555"/>
              <a:stretch/>
            </p:blipFill>
            <p:spPr>
              <a:xfrm>
                <a:off x="3449767" y="4556639"/>
                <a:ext cx="192253" cy="1646832"/>
              </a:xfrm>
              <a:prstGeom prst="rect">
                <a:avLst/>
              </a:prstGeom>
            </p:spPr>
          </p:pic>
        </p:grp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3672675F-B25A-4B8F-901F-108456004E0F}"/>
              </a:ext>
            </a:extLst>
          </p:cNvPr>
          <p:cNvGrpSpPr/>
          <p:nvPr/>
        </p:nvGrpSpPr>
        <p:grpSpPr>
          <a:xfrm>
            <a:off x="403873" y="3924814"/>
            <a:ext cx="2971254" cy="2599409"/>
            <a:chOff x="374416" y="3993351"/>
            <a:chExt cx="2971254" cy="2599409"/>
          </a:xfrm>
        </p:grpSpPr>
        <p:grpSp>
          <p:nvGrpSpPr>
            <p:cNvPr id="50" name="Grupo 49">
              <a:extLst>
                <a:ext uri="{FF2B5EF4-FFF2-40B4-BE49-F238E27FC236}">
                  <a16:creationId xmlns:a16="http://schemas.microsoft.com/office/drawing/2014/main" id="{873F5810-56E4-4B4D-8382-736A621BFCAF}"/>
                </a:ext>
              </a:extLst>
            </p:cNvPr>
            <p:cNvGrpSpPr/>
            <p:nvPr/>
          </p:nvGrpSpPr>
          <p:grpSpPr>
            <a:xfrm>
              <a:off x="374416" y="3998474"/>
              <a:ext cx="2971254" cy="2594286"/>
              <a:chOff x="413749" y="2198620"/>
              <a:chExt cx="2793967" cy="2871420"/>
            </a:xfrm>
          </p:grpSpPr>
          <p:pic>
            <p:nvPicPr>
              <p:cNvPr id="68" name="Imagen 67">
                <a:extLst>
                  <a:ext uri="{FF2B5EF4-FFF2-40B4-BE49-F238E27FC236}">
                    <a16:creationId xmlns:a16="http://schemas.microsoft.com/office/drawing/2014/main" id="{23D28ADB-287A-432E-BD77-CB0B851427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70" t="46326" r="49313" b="18905"/>
              <a:stretch/>
            </p:blipFill>
            <p:spPr>
              <a:xfrm rot="5400000">
                <a:off x="375023" y="2237346"/>
                <a:ext cx="2871420" cy="279396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69" name="Forma libre: forma 68">
                <a:extLst>
                  <a:ext uri="{FF2B5EF4-FFF2-40B4-BE49-F238E27FC236}">
                    <a16:creationId xmlns:a16="http://schemas.microsoft.com/office/drawing/2014/main" id="{374ECC83-E090-4D49-80BC-2F406172F6C3}"/>
                  </a:ext>
                </a:extLst>
              </p:cNvPr>
              <p:cNvSpPr/>
              <p:nvPr/>
            </p:nvSpPr>
            <p:spPr>
              <a:xfrm>
                <a:off x="659943" y="2785982"/>
                <a:ext cx="804677" cy="1837484"/>
              </a:xfrm>
              <a:custGeom>
                <a:avLst/>
                <a:gdLst>
                  <a:gd name="connsiteX0" fmla="*/ 250647 w 804677"/>
                  <a:gd name="connsiteY0" fmla="*/ 114300 h 1837484"/>
                  <a:gd name="connsiteX1" fmla="*/ 315417 w 804677"/>
                  <a:gd name="connsiteY1" fmla="*/ 106680 h 1837484"/>
                  <a:gd name="connsiteX2" fmla="*/ 326847 w 804677"/>
                  <a:gd name="connsiteY2" fmla="*/ 99060 h 1837484"/>
                  <a:gd name="connsiteX3" fmla="*/ 353517 w 804677"/>
                  <a:gd name="connsiteY3" fmla="*/ 95250 h 1837484"/>
                  <a:gd name="connsiteX4" fmla="*/ 383997 w 804677"/>
                  <a:gd name="connsiteY4" fmla="*/ 83820 h 1837484"/>
                  <a:gd name="connsiteX5" fmla="*/ 406857 w 804677"/>
                  <a:gd name="connsiteY5" fmla="*/ 80010 h 1837484"/>
                  <a:gd name="connsiteX6" fmla="*/ 444957 w 804677"/>
                  <a:gd name="connsiteY6" fmla="*/ 68580 h 1837484"/>
                  <a:gd name="connsiteX7" fmla="*/ 464007 w 804677"/>
                  <a:gd name="connsiteY7" fmla="*/ 60960 h 1837484"/>
                  <a:gd name="connsiteX8" fmla="*/ 547827 w 804677"/>
                  <a:gd name="connsiteY8" fmla="*/ 53340 h 1837484"/>
                  <a:gd name="connsiteX9" fmla="*/ 570687 w 804677"/>
                  <a:gd name="connsiteY9" fmla="*/ 49530 h 1837484"/>
                  <a:gd name="connsiteX10" fmla="*/ 631647 w 804677"/>
                  <a:gd name="connsiteY10" fmla="*/ 45720 h 1837484"/>
                  <a:gd name="connsiteX11" fmla="*/ 662127 w 804677"/>
                  <a:gd name="connsiteY11" fmla="*/ 38100 h 1837484"/>
                  <a:gd name="connsiteX12" fmla="*/ 684987 w 804677"/>
                  <a:gd name="connsiteY12" fmla="*/ 30480 h 1837484"/>
                  <a:gd name="connsiteX13" fmla="*/ 704037 w 804677"/>
                  <a:gd name="connsiteY13" fmla="*/ 22860 h 1837484"/>
                  <a:gd name="connsiteX14" fmla="*/ 719277 w 804677"/>
                  <a:gd name="connsiteY14" fmla="*/ 15240 h 1837484"/>
                  <a:gd name="connsiteX15" fmla="*/ 742137 w 804677"/>
                  <a:gd name="connsiteY15" fmla="*/ 7620 h 1837484"/>
                  <a:gd name="connsiteX16" fmla="*/ 772617 w 804677"/>
                  <a:gd name="connsiteY16" fmla="*/ 0 h 1837484"/>
                  <a:gd name="connsiteX17" fmla="*/ 780237 w 804677"/>
                  <a:gd name="connsiteY17" fmla="*/ 11430 h 1837484"/>
                  <a:gd name="connsiteX18" fmla="*/ 791667 w 804677"/>
                  <a:gd name="connsiteY18" fmla="*/ 26670 h 1837484"/>
                  <a:gd name="connsiteX19" fmla="*/ 795477 w 804677"/>
                  <a:gd name="connsiteY19" fmla="*/ 45720 h 1837484"/>
                  <a:gd name="connsiteX20" fmla="*/ 803097 w 804677"/>
                  <a:gd name="connsiteY20" fmla="*/ 525780 h 1837484"/>
                  <a:gd name="connsiteX21" fmla="*/ 795477 w 804677"/>
                  <a:gd name="connsiteY21" fmla="*/ 678180 h 1837484"/>
                  <a:gd name="connsiteX22" fmla="*/ 791667 w 804677"/>
                  <a:gd name="connsiteY22" fmla="*/ 693420 h 1837484"/>
                  <a:gd name="connsiteX23" fmla="*/ 787857 w 804677"/>
                  <a:gd name="connsiteY23" fmla="*/ 716280 h 1837484"/>
                  <a:gd name="connsiteX24" fmla="*/ 784047 w 804677"/>
                  <a:gd name="connsiteY24" fmla="*/ 762000 h 1837484"/>
                  <a:gd name="connsiteX25" fmla="*/ 776427 w 804677"/>
                  <a:gd name="connsiteY25" fmla="*/ 811530 h 1837484"/>
                  <a:gd name="connsiteX26" fmla="*/ 772617 w 804677"/>
                  <a:gd name="connsiteY26" fmla="*/ 838200 h 1837484"/>
                  <a:gd name="connsiteX27" fmla="*/ 768807 w 804677"/>
                  <a:gd name="connsiteY27" fmla="*/ 925830 h 1837484"/>
                  <a:gd name="connsiteX28" fmla="*/ 764997 w 804677"/>
                  <a:gd name="connsiteY28" fmla="*/ 956310 h 1837484"/>
                  <a:gd name="connsiteX29" fmla="*/ 757377 w 804677"/>
                  <a:gd name="connsiteY29" fmla="*/ 1066800 h 1837484"/>
                  <a:gd name="connsiteX30" fmla="*/ 753567 w 804677"/>
                  <a:gd name="connsiteY30" fmla="*/ 1082040 h 1837484"/>
                  <a:gd name="connsiteX31" fmla="*/ 745947 w 804677"/>
                  <a:gd name="connsiteY31" fmla="*/ 1230630 h 1837484"/>
                  <a:gd name="connsiteX32" fmla="*/ 738327 w 804677"/>
                  <a:gd name="connsiteY32" fmla="*/ 1257300 h 1837484"/>
                  <a:gd name="connsiteX33" fmla="*/ 734517 w 804677"/>
                  <a:gd name="connsiteY33" fmla="*/ 1581150 h 1837484"/>
                  <a:gd name="connsiteX34" fmla="*/ 723087 w 804677"/>
                  <a:gd name="connsiteY34" fmla="*/ 1630680 h 1837484"/>
                  <a:gd name="connsiteX35" fmla="*/ 719277 w 804677"/>
                  <a:gd name="connsiteY35" fmla="*/ 1653540 h 1837484"/>
                  <a:gd name="connsiteX36" fmla="*/ 715467 w 804677"/>
                  <a:gd name="connsiteY36" fmla="*/ 1664970 h 1837484"/>
                  <a:gd name="connsiteX37" fmla="*/ 688797 w 804677"/>
                  <a:gd name="connsiteY37" fmla="*/ 1672590 h 1837484"/>
                  <a:gd name="connsiteX38" fmla="*/ 646887 w 804677"/>
                  <a:gd name="connsiteY38" fmla="*/ 1687830 h 1837484"/>
                  <a:gd name="connsiteX39" fmla="*/ 589737 w 804677"/>
                  <a:gd name="connsiteY39" fmla="*/ 1706880 h 1837484"/>
                  <a:gd name="connsiteX40" fmla="*/ 540207 w 804677"/>
                  <a:gd name="connsiteY40" fmla="*/ 1718310 h 1837484"/>
                  <a:gd name="connsiteX41" fmla="*/ 517347 w 804677"/>
                  <a:gd name="connsiteY41" fmla="*/ 1722120 h 1837484"/>
                  <a:gd name="connsiteX42" fmla="*/ 494487 w 804677"/>
                  <a:gd name="connsiteY42" fmla="*/ 1729740 h 1837484"/>
                  <a:gd name="connsiteX43" fmla="*/ 456387 w 804677"/>
                  <a:gd name="connsiteY43" fmla="*/ 1737360 h 1837484"/>
                  <a:gd name="connsiteX44" fmla="*/ 406857 w 804677"/>
                  <a:gd name="connsiteY44" fmla="*/ 1752600 h 1837484"/>
                  <a:gd name="connsiteX45" fmla="*/ 380187 w 804677"/>
                  <a:gd name="connsiteY45" fmla="*/ 1767840 h 1837484"/>
                  <a:gd name="connsiteX46" fmla="*/ 364947 w 804677"/>
                  <a:gd name="connsiteY46" fmla="*/ 1771650 h 1837484"/>
                  <a:gd name="connsiteX47" fmla="*/ 334467 w 804677"/>
                  <a:gd name="connsiteY47" fmla="*/ 1783080 h 1837484"/>
                  <a:gd name="connsiteX48" fmla="*/ 273507 w 804677"/>
                  <a:gd name="connsiteY48" fmla="*/ 1809750 h 1837484"/>
                  <a:gd name="connsiteX49" fmla="*/ 262077 w 804677"/>
                  <a:gd name="connsiteY49" fmla="*/ 1813560 h 1837484"/>
                  <a:gd name="connsiteX50" fmla="*/ 204927 w 804677"/>
                  <a:gd name="connsiteY50" fmla="*/ 1817370 h 1837484"/>
                  <a:gd name="connsiteX51" fmla="*/ 117297 w 804677"/>
                  <a:gd name="connsiteY51" fmla="*/ 1824990 h 1837484"/>
                  <a:gd name="connsiteX52" fmla="*/ 14427 w 804677"/>
                  <a:gd name="connsiteY52" fmla="*/ 1832610 h 1837484"/>
                  <a:gd name="connsiteX53" fmla="*/ 10617 w 804677"/>
                  <a:gd name="connsiteY53" fmla="*/ 1695450 h 1837484"/>
                  <a:gd name="connsiteX54" fmla="*/ 18237 w 804677"/>
                  <a:gd name="connsiteY54" fmla="*/ 1626870 h 1837484"/>
                  <a:gd name="connsiteX55" fmla="*/ 25857 w 804677"/>
                  <a:gd name="connsiteY55" fmla="*/ 1310640 h 1837484"/>
                  <a:gd name="connsiteX56" fmla="*/ 29667 w 804677"/>
                  <a:gd name="connsiteY56" fmla="*/ 1283970 h 1837484"/>
                  <a:gd name="connsiteX57" fmla="*/ 37287 w 804677"/>
                  <a:gd name="connsiteY57" fmla="*/ 1261110 h 1837484"/>
                  <a:gd name="connsiteX58" fmla="*/ 37287 w 804677"/>
                  <a:gd name="connsiteY58" fmla="*/ 986790 h 1837484"/>
                  <a:gd name="connsiteX59" fmla="*/ 44907 w 804677"/>
                  <a:gd name="connsiteY59" fmla="*/ 914400 h 1837484"/>
                  <a:gd name="connsiteX60" fmla="*/ 48717 w 804677"/>
                  <a:gd name="connsiteY60" fmla="*/ 861060 h 1837484"/>
                  <a:gd name="connsiteX61" fmla="*/ 52527 w 804677"/>
                  <a:gd name="connsiteY61" fmla="*/ 796290 h 1837484"/>
                  <a:gd name="connsiteX62" fmla="*/ 63957 w 804677"/>
                  <a:gd name="connsiteY62" fmla="*/ 727710 h 1837484"/>
                  <a:gd name="connsiteX63" fmla="*/ 67767 w 804677"/>
                  <a:gd name="connsiteY63" fmla="*/ 662940 h 1837484"/>
                  <a:gd name="connsiteX64" fmla="*/ 71577 w 804677"/>
                  <a:gd name="connsiteY64" fmla="*/ 651510 h 1837484"/>
                  <a:gd name="connsiteX65" fmla="*/ 75387 w 804677"/>
                  <a:gd name="connsiteY65" fmla="*/ 601980 h 1837484"/>
                  <a:gd name="connsiteX66" fmla="*/ 83007 w 804677"/>
                  <a:gd name="connsiteY66" fmla="*/ 563880 h 1837484"/>
                  <a:gd name="connsiteX67" fmla="*/ 90627 w 804677"/>
                  <a:gd name="connsiteY67" fmla="*/ 525780 h 1837484"/>
                  <a:gd name="connsiteX68" fmla="*/ 98247 w 804677"/>
                  <a:gd name="connsiteY68" fmla="*/ 506730 h 1837484"/>
                  <a:gd name="connsiteX69" fmla="*/ 117297 w 804677"/>
                  <a:gd name="connsiteY69" fmla="*/ 468630 h 1837484"/>
                  <a:gd name="connsiteX70" fmla="*/ 121107 w 804677"/>
                  <a:gd name="connsiteY70" fmla="*/ 457200 h 1837484"/>
                  <a:gd name="connsiteX71" fmla="*/ 128727 w 804677"/>
                  <a:gd name="connsiteY71" fmla="*/ 441960 h 1837484"/>
                  <a:gd name="connsiteX72" fmla="*/ 136347 w 804677"/>
                  <a:gd name="connsiteY72" fmla="*/ 411480 h 1837484"/>
                  <a:gd name="connsiteX73" fmla="*/ 140157 w 804677"/>
                  <a:gd name="connsiteY73" fmla="*/ 400050 h 1837484"/>
                  <a:gd name="connsiteX74" fmla="*/ 143967 w 804677"/>
                  <a:gd name="connsiteY74" fmla="*/ 384810 h 1837484"/>
                  <a:gd name="connsiteX75" fmla="*/ 159207 w 804677"/>
                  <a:gd name="connsiteY75" fmla="*/ 346710 h 1837484"/>
                  <a:gd name="connsiteX76" fmla="*/ 163017 w 804677"/>
                  <a:gd name="connsiteY76" fmla="*/ 320040 h 1837484"/>
                  <a:gd name="connsiteX77" fmla="*/ 166827 w 804677"/>
                  <a:gd name="connsiteY77" fmla="*/ 289560 h 1837484"/>
                  <a:gd name="connsiteX78" fmla="*/ 170637 w 804677"/>
                  <a:gd name="connsiteY78" fmla="*/ 266700 h 1837484"/>
                  <a:gd name="connsiteX79" fmla="*/ 185877 w 804677"/>
                  <a:gd name="connsiteY79" fmla="*/ 236220 h 1837484"/>
                  <a:gd name="connsiteX80" fmla="*/ 197307 w 804677"/>
                  <a:gd name="connsiteY80" fmla="*/ 201930 h 1837484"/>
                  <a:gd name="connsiteX81" fmla="*/ 201117 w 804677"/>
                  <a:gd name="connsiteY81" fmla="*/ 190500 h 1837484"/>
                  <a:gd name="connsiteX82" fmla="*/ 208737 w 804677"/>
                  <a:gd name="connsiteY82" fmla="*/ 163830 h 1837484"/>
                  <a:gd name="connsiteX83" fmla="*/ 216357 w 804677"/>
                  <a:gd name="connsiteY83" fmla="*/ 144780 h 1837484"/>
                  <a:gd name="connsiteX84" fmla="*/ 227787 w 804677"/>
                  <a:gd name="connsiteY84" fmla="*/ 137160 h 1837484"/>
                  <a:gd name="connsiteX85" fmla="*/ 250647 w 804677"/>
                  <a:gd name="connsiteY85" fmla="*/ 114300 h 183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804677" h="1837484">
                    <a:moveTo>
                      <a:pt x="250647" y="114300"/>
                    </a:moveTo>
                    <a:cubicBezTo>
                      <a:pt x="254438" y="113955"/>
                      <a:pt x="303949" y="110503"/>
                      <a:pt x="315417" y="106680"/>
                    </a:cubicBezTo>
                    <a:cubicBezTo>
                      <a:pt x="319761" y="105232"/>
                      <a:pt x="322461" y="100376"/>
                      <a:pt x="326847" y="99060"/>
                    </a:cubicBezTo>
                    <a:cubicBezTo>
                      <a:pt x="335449" y="96480"/>
                      <a:pt x="344682" y="96856"/>
                      <a:pt x="353517" y="95250"/>
                    </a:cubicBezTo>
                    <a:cubicBezTo>
                      <a:pt x="393381" y="88002"/>
                      <a:pt x="343341" y="96017"/>
                      <a:pt x="383997" y="83820"/>
                    </a:cubicBezTo>
                    <a:cubicBezTo>
                      <a:pt x="391396" y="81600"/>
                      <a:pt x="399237" y="81280"/>
                      <a:pt x="406857" y="80010"/>
                    </a:cubicBezTo>
                    <a:cubicBezTo>
                      <a:pt x="459121" y="59104"/>
                      <a:pt x="393444" y="84034"/>
                      <a:pt x="444957" y="68580"/>
                    </a:cubicBezTo>
                    <a:cubicBezTo>
                      <a:pt x="451508" y="66615"/>
                      <a:pt x="457301" y="62301"/>
                      <a:pt x="464007" y="60960"/>
                    </a:cubicBezTo>
                    <a:cubicBezTo>
                      <a:pt x="472584" y="59245"/>
                      <a:pt x="542994" y="53877"/>
                      <a:pt x="547827" y="53340"/>
                    </a:cubicBezTo>
                    <a:cubicBezTo>
                      <a:pt x="555505" y="52487"/>
                      <a:pt x="562994" y="50229"/>
                      <a:pt x="570687" y="49530"/>
                    </a:cubicBezTo>
                    <a:cubicBezTo>
                      <a:pt x="590963" y="47687"/>
                      <a:pt x="611327" y="46990"/>
                      <a:pt x="631647" y="45720"/>
                    </a:cubicBezTo>
                    <a:cubicBezTo>
                      <a:pt x="666328" y="34160"/>
                      <a:pt x="611553" y="51893"/>
                      <a:pt x="662127" y="38100"/>
                    </a:cubicBezTo>
                    <a:cubicBezTo>
                      <a:pt x="669876" y="35987"/>
                      <a:pt x="677438" y="33225"/>
                      <a:pt x="684987" y="30480"/>
                    </a:cubicBezTo>
                    <a:cubicBezTo>
                      <a:pt x="691414" y="28143"/>
                      <a:pt x="697787" y="25638"/>
                      <a:pt x="704037" y="22860"/>
                    </a:cubicBezTo>
                    <a:cubicBezTo>
                      <a:pt x="709227" y="20553"/>
                      <a:pt x="714004" y="17349"/>
                      <a:pt x="719277" y="15240"/>
                    </a:cubicBezTo>
                    <a:cubicBezTo>
                      <a:pt x="726735" y="12257"/>
                      <a:pt x="734345" y="9568"/>
                      <a:pt x="742137" y="7620"/>
                    </a:cubicBezTo>
                    <a:lnTo>
                      <a:pt x="772617" y="0"/>
                    </a:lnTo>
                    <a:cubicBezTo>
                      <a:pt x="775157" y="3810"/>
                      <a:pt x="777575" y="7704"/>
                      <a:pt x="780237" y="11430"/>
                    </a:cubicBezTo>
                    <a:cubicBezTo>
                      <a:pt x="783928" y="16597"/>
                      <a:pt x="789088" y="20867"/>
                      <a:pt x="791667" y="26670"/>
                    </a:cubicBezTo>
                    <a:cubicBezTo>
                      <a:pt x="794297" y="32588"/>
                      <a:pt x="794207" y="39370"/>
                      <a:pt x="795477" y="45720"/>
                    </a:cubicBezTo>
                    <a:cubicBezTo>
                      <a:pt x="809838" y="232408"/>
                      <a:pt x="803097" y="130127"/>
                      <a:pt x="803097" y="525780"/>
                    </a:cubicBezTo>
                    <a:cubicBezTo>
                      <a:pt x="803097" y="533279"/>
                      <a:pt x="796869" y="662873"/>
                      <a:pt x="795477" y="678180"/>
                    </a:cubicBezTo>
                    <a:cubicBezTo>
                      <a:pt x="795003" y="683395"/>
                      <a:pt x="792694" y="688285"/>
                      <a:pt x="791667" y="693420"/>
                    </a:cubicBezTo>
                    <a:cubicBezTo>
                      <a:pt x="790152" y="700995"/>
                      <a:pt x="788710" y="708602"/>
                      <a:pt x="787857" y="716280"/>
                    </a:cubicBezTo>
                    <a:cubicBezTo>
                      <a:pt x="786168" y="731479"/>
                      <a:pt x="785648" y="746791"/>
                      <a:pt x="784047" y="762000"/>
                    </a:cubicBezTo>
                    <a:cubicBezTo>
                      <a:pt x="782206" y="779492"/>
                      <a:pt x="779080" y="794286"/>
                      <a:pt x="776427" y="811530"/>
                    </a:cubicBezTo>
                    <a:cubicBezTo>
                      <a:pt x="775061" y="820406"/>
                      <a:pt x="773887" y="829310"/>
                      <a:pt x="772617" y="838200"/>
                    </a:cubicBezTo>
                    <a:cubicBezTo>
                      <a:pt x="771347" y="867410"/>
                      <a:pt x="770689" y="896653"/>
                      <a:pt x="768807" y="925830"/>
                    </a:cubicBezTo>
                    <a:cubicBezTo>
                      <a:pt x="768148" y="936048"/>
                      <a:pt x="765727" y="946097"/>
                      <a:pt x="764997" y="956310"/>
                    </a:cubicBezTo>
                    <a:cubicBezTo>
                      <a:pt x="761984" y="998493"/>
                      <a:pt x="763375" y="1027810"/>
                      <a:pt x="757377" y="1066800"/>
                    </a:cubicBezTo>
                    <a:cubicBezTo>
                      <a:pt x="756581" y="1071975"/>
                      <a:pt x="754837" y="1076960"/>
                      <a:pt x="753567" y="1082040"/>
                    </a:cubicBezTo>
                    <a:cubicBezTo>
                      <a:pt x="753172" y="1094693"/>
                      <a:pt x="754691" y="1189824"/>
                      <a:pt x="745947" y="1230630"/>
                    </a:cubicBezTo>
                    <a:cubicBezTo>
                      <a:pt x="744010" y="1239671"/>
                      <a:pt x="740867" y="1248410"/>
                      <a:pt x="738327" y="1257300"/>
                    </a:cubicBezTo>
                    <a:cubicBezTo>
                      <a:pt x="737057" y="1365250"/>
                      <a:pt x="736889" y="1473219"/>
                      <a:pt x="734517" y="1581150"/>
                    </a:cubicBezTo>
                    <a:cubicBezTo>
                      <a:pt x="734136" y="1598466"/>
                      <a:pt x="726906" y="1614133"/>
                      <a:pt x="723087" y="1630680"/>
                    </a:cubicBezTo>
                    <a:cubicBezTo>
                      <a:pt x="721350" y="1638207"/>
                      <a:pt x="720953" y="1645999"/>
                      <a:pt x="719277" y="1653540"/>
                    </a:cubicBezTo>
                    <a:cubicBezTo>
                      <a:pt x="718406" y="1657460"/>
                      <a:pt x="718873" y="1662841"/>
                      <a:pt x="715467" y="1664970"/>
                    </a:cubicBezTo>
                    <a:cubicBezTo>
                      <a:pt x="707627" y="1669870"/>
                      <a:pt x="697634" y="1669871"/>
                      <a:pt x="688797" y="1672590"/>
                    </a:cubicBezTo>
                    <a:cubicBezTo>
                      <a:pt x="667601" y="1679112"/>
                      <a:pt x="666453" y="1680003"/>
                      <a:pt x="646887" y="1687830"/>
                    </a:cubicBezTo>
                    <a:cubicBezTo>
                      <a:pt x="622554" y="1712163"/>
                      <a:pt x="646442" y="1692704"/>
                      <a:pt x="589737" y="1706880"/>
                    </a:cubicBezTo>
                    <a:cubicBezTo>
                      <a:pt x="565619" y="1712910"/>
                      <a:pt x="561708" y="1714401"/>
                      <a:pt x="540207" y="1718310"/>
                    </a:cubicBezTo>
                    <a:cubicBezTo>
                      <a:pt x="532606" y="1719692"/>
                      <a:pt x="524841" y="1720246"/>
                      <a:pt x="517347" y="1722120"/>
                    </a:cubicBezTo>
                    <a:cubicBezTo>
                      <a:pt x="509555" y="1724068"/>
                      <a:pt x="502279" y="1727792"/>
                      <a:pt x="494487" y="1729740"/>
                    </a:cubicBezTo>
                    <a:cubicBezTo>
                      <a:pt x="481922" y="1732881"/>
                      <a:pt x="456387" y="1737360"/>
                      <a:pt x="456387" y="1737360"/>
                    </a:cubicBezTo>
                    <a:cubicBezTo>
                      <a:pt x="422087" y="1754510"/>
                      <a:pt x="464396" y="1734896"/>
                      <a:pt x="406857" y="1752600"/>
                    </a:cubicBezTo>
                    <a:cubicBezTo>
                      <a:pt x="378812" y="1761229"/>
                      <a:pt x="403364" y="1757907"/>
                      <a:pt x="380187" y="1767840"/>
                    </a:cubicBezTo>
                    <a:cubicBezTo>
                      <a:pt x="375374" y="1769903"/>
                      <a:pt x="369982" y="1770211"/>
                      <a:pt x="364947" y="1771650"/>
                    </a:cubicBezTo>
                    <a:cubicBezTo>
                      <a:pt x="356150" y="1774164"/>
                      <a:pt x="341714" y="1779859"/>
                      <a:pt x="334467" y="1783080"/>
                    </a:cubicBezTo>
                    <a:cubicBezTo>
                      <a:pt x="302605" y="1797241"/>
                      <a:pt x="329861" y="1790965"/>
                      <a:pt x="273507" y="1809750"/>
                    </a:cubicBezTo>
                    <a:cubicBezTo>
                      <a:pt x="269697" y="1811020"/>
                      <a:pt x="266069" y="1813116"/>
                      <a:pt x="262077" y="1813560"/>
                    </a:cubicBezTo>
                    <a:cubicBezTo>
                      <a:pt x="243101" y="1815668"/>
                      <a:pt x="223960" y="1815867"/>
                      <a:pt x="204927" y="1817370"/>
                    </a:cubicBezTo>
                    <a:lnTo>
                      <a:pt x="117297" y="1824990"/>
                    </a:lnTo>
                    <a:cubicBezTo>
                      <a:pt x="61287" y="1843660"/>
                      <a:pt x="95037" y="1837088"/>
                      <a:pt x="14427" y="1832610"/>
                    </a:cubicBezTo>
                    <a:cubicBezTo>
                      <a:pt x="-10919" y="1781918"/>
                      <a:pt x="3354" y="1816496"/>
                      <a:pt x="10617" y="1695450"/>
                    </a:cubicBezTo>
                    <a:cubicBezTo>
                      <a:pt x="11995" y="1672491"/>
                      <a:pt x="18237" y="1626870"/>
                      <a:pt x="18237" y="1626870"/>
                    </a:cubicBezTo>
                    <a:cubicBezTo>
                      <a:pt x="20777" y="1521460"/>
                      <a:pt x="10945" y="1415021"/>
                      <a:pt x="25857" y="1310640"/>
                    </a:cubicBezTo>
                    <a:cubicBezTo>
                      <a:pt x="27127" y="1301750"/>
                      <a:pt x="27648" y="1292720"/>
                      <a:pt x="29667" y="1283970"/>
                    </a:cubicBezTo>
                    <a:cubicBezTo>
                      <a:pt x="31473" y="1276144"/>
                      <a:pt x="37287" y="1261110"/>
                      <a:pt x="37287" y="1261110"/>
                    </a:cubicBezTo>
                    <a:cubicBezTo>
                      <a:pt x="29929" y="1136017"/>
                      <a:pt x="31294" y="1187543"/>
                      <a:pt x="37287" y="986790"/>
                    </a:cubicBezTo>
                    <a:cubicBezTo>
                      <a:pt x="39132" y="924986"/>
                      <a:pt x="40526" y="960399"/>
                      <a:pt x="44907" y="914400"/>
                    </a:cubicBezTo>
                    <a:cubicBezTo>
                      <a:pt x="46597" y="896655"/>
                      <a:pt x="47569" y="878848"/>
                      <a:pt x="48717" y="861060"/>
                    </a:cubicBezTo>
                    <a:cubicBezTo>
                      <a:pt x="50109" y="839478"/>
                      <a:pt x="50071" y="817777"/>
                      <a:pt x="52527" y="796290"/>
                    </a:cubicBezTo>
                    <a:cubicBezTo>
                      <a:pt x="55158" y="773265"/>
                      <a:pt x="63957" y="727710"/>
                      <a:pt x="63957" y="727710"/>
                    </a:cubicBezTo>
                    <a:cubicBezTo>
                      <a:pt x="65227" y="706120"/>
                      <a:pt x="65615" y="684460"/>
                      <a:pt x="67767" y="662940"/>
                    </a:cubicBezTo>
                    <a:cubicBezTo>
                      <a:pt x="68167" y="658944"/>
                      <a:pt x="71079" y="655495"/>
                      <a:pt x="71577" y="651510"/>
                    </a:cubicBezTo>
                    <a:cubicBezTo>
                      <a:pt x="73631" y="635079"/>
                      <a:pt x="73654" y="618448"/>
                      <a:pt x="75387" y="601980"/>
                    </a:cubicBezTo>
                    <a:cubicBezTo>
                      <a:pt x="78288" y="574418"/>
                      <a:pt x="78523" y="586301"/>
                      <a:pt x="83007" y="563880"/>
                    </a:cubicBezTo>
                    <a:cubicBezTo>
                      <a:pt x="85821" y="549811"/>
                      <a:pt x="86202" y="539055"/>
                      <a:pt x="90627" y="525780"/>
                    </a:cubicBezTo>
                    <a:cubicBezTo>
                      <a:pt x="92790" y="519292"/>
                      <a:pt x="95355" y="512928"/>
                      <a:pt x="98247" y="506730"/>
                    </a:cubicBezTo>
                    <a:cubicBezTo>
                      <a:pt x="104252" y="493863"/>
                      <a:pt x="112807" y="482100"/>
                      <a:pt x="117297" y="468630"/>
                    </a:cubicBezTo>
                    <a:cubicBezTo>
                      <a:pt x="118567" y="464820"/>
                      <a:pt x="119525" y="460891"/>
                      <a:pt x="121107" y="457200"/>
                    </a:cubicBezTo>
                    <a:cubicBezTo>
                      <a:pt x="123344" y="451980"/>
                      <a:pt x="126931" y="447348"/>
                      <a:pt x="128727" y="441960"/>
                    </a:cubicBezTo>
                    <a:cubicBezTo>
                      <a:pt x="132039" y="432025"/>
                      <a:pt x="133591" y="421584"/>
                      <a:pt x="136347" y="411480"/>
                    </a:cubicBezTo>
                    <a:cubicBezTo>
                      <a:pt x="137404" y="407605"/>
                      <a:pt x="139054" y="403912"/>
                      <a:pt x="140157" y="400050"/>
                    </a:cubicBezTo>
                    <a:cubicBezTo>
                      <a:pt x="141596" y="395015"/>
                      <a:pt x="142206" y="389741"/>
                      <a:pt x="143967" y="384810"/>
                    </a:cubicBezTo>
                    <a:cubicBezTo>
                      <a:pt x="148568" y="371929"/>
                      <a:pt x="159207" y="346710"/>
                      <a:pt x="159207" y="346710"/>
                    </a:cubicBezTo>
                    <a:cubicBezTo>
                      <a:pt x="160477" y="337820"/>
                      <a:pt x="161830" y="328941"/>
                      <a:pt x="163017" y="320040"/>
                    </a:cubicBezTo>
                    <a:cubicBezTo>
                      <a:pt x="164370" y="309891"/>
                      <a:pt x="165379" y="299696"/>
                      <a:pt x="166827" y="289560"/>
                    </a:cubicBezTo>
                    <a:cubicBezTo>
                      <a:pt x="167919" y="281913"/>
                      <a:pt x="168039" y="273975"/>
                      <a:pt x="170637" y="266700"/>
                    </a:cubicBezTo>
                    <a:cubicBezTo>
                      <a:pt x="174458" y="256003"/>
                      <a:pt x="182285" y="246996"/>
                      <a:pt x="185877" y="236220"/>
                    </a:cubicBezTo>
                    <a:lnTo>
                      <a:pt x="197307" y="201930"/>
                    </a:lnTo>
                    <a:cubicBezTo>
                      <a:pt x="198577" y="198120"/>
                      <a:pt x="200143" y="194396"/>
                      <a:pt x="201117" y="190500"/>
                    </a:cubicBezTo>
                    <a:cubicBezTo>
                      <a:pt x="204119" y="178490"/>
                      <a:pt x="204638" y="174762"/>
                      <a:pt x="208737" y="163830"/>
                    </a:cubicBezTo>
                    <a:cubicBezTo>
                      <a:pt x="211138" y="157426"/>
                      <a:pt x="212382" y="150345"/>
                      <a:pt x="216357" y="144780"/>
                    </a:cubicBezTo>
                    <a:cubicBezTo>
                      <a:pt x="219019" y="141054"/>
                      <a:pt x="223811" y="139432"/>
                      <a:pt x="227787" y="137160"/>
                    </a:cubicBezTo>
                    <a:lnTo>
                      <a:pt x="250647" y="114300"/>
                    </a:lnTo>
                    <a:close/>
                  </a:path>
                </a:pathLst>
              </a:custGeom>
              <a:solidFill>
                <a:srgbClr val="00B0F0">
                  <a:alpha val="50196"/>
                </a:srgb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0" name="Forma libre: forma 69">
                <a:extLst>
                  <a:ext uri="{FF2B5EF4-FFF2-40B4-BE49-F238E27FC236}">
                    <a16:creationId xmlns:a16="http://schemas.microsoft.com/office/drawing/2014/main" id="{D30FD15D-2751-4635-9D68-43162C5733E7}"/>
                  </a:ext>
                </a:extLst>
              </p:cNvPr>
              <p:cNvSpPr/>
              <p:nvPr/>
            </p:nvSpPr>
            <p:spPr>
              <a:xfrm>
                <a:off x="1478028" y="2633202"/>
                <a:ext cx="681990" cy="1809750"/>
              </a:xfrm>
              <a:custGeom>
                <a:avLst/>
                <a:gdLst>
                  <a:gd name="connsiteX0" fmla="*/ 60960 w 681990"/>
                  <a:gd name="connsiteY0" fmla="*/ 95250 h 1809750"/>
                  <a:gd name="connsiteX1" fmla="*/ 198120 w 681990"/>
                  <a:gd name="connsiteY1" fmla="*/ 80010 h 1809750"/>
                  <a:gd name="connsiteX2" fmla="*/ 209550 w 681990"/>
                  <a:gd name="connsiteY2" fmla="*/ 76200 h 1809750"/>
                  <a:gd name="connsiteX3" fmla="*/ 232410 w 681990"/>
                  <a:gd name="connsiteY3" fmla="*/ 72390 h 1809750"/>
                  <a:gd name="connsiteX4" fmla="*/ 243840 w 681990"/>
                  <a:gd name="connsiteY4" fmla="*/ 64770 h 1809750"/>
                  <a:gd name="connsiteX5" fmla="*/ 266700 w 681990"/>
                  <a:gd name="connsiteY5" fmla="*/ 60960 h 1809750"/>
                  <a:gd name="connsiteX6" fmla="*/ 300990 w 681990"/>
                  <a:gd name="connsiteY6" fmla="*/ 53340 h 1809750"/>
                  <a:gd name="connsiteX7" fmla="*/ 339090 w 681990"/>
                  <a:gd name="connsiteY7" fmla="*/ 45720 h 1809750"/>
                  <a:gd name="connsiteX8" fmla="*/ 361950 w 681990"/>
                  <a:gd name="connsiteY8" fmla="*/ 38100 h 1809750"/>
                  <a:gd name="connsiteX9" fmla="*/ 407670 w 681990"/>
                  <a:gd name="connsiteY9" fmla="*/ 30480 h 1809750"/>
                  <a:gd name="connsiteX10" fmla="*/ 434340 w 681990"/>
                  <a:gd name="connsiteY10" fmla="*/ 26670 h 1809750"/>
                  <a:gd name="connsiteX11" fmla="*/ 457200 w 681990"/>
                  <a:gd name="connsiteY11" fmla="*/ 22860 h 1809750"/>
                  <a:gd name="connsiteX12" fmla="*/ 487680 w 681990"/>
                  <a:gd name="connsiteY12" fmla="*/ 19050 h 1809750"/>
                  <a:gd name="connsiteX13" fmla="*/ 518160 w 681990"/>
                  <a:gd name="connsiteY13" fmla="*/ 11430 h 1809750"/>
                  <a:gd name="connsiteX14" fmla="*/ 529590 w 681990"/>
                  <a:gd name="connsiteY14" fmla="*/ 7620 h 1809750"/>
                  <a:gd name="connsiteX15" fmla="*/ 590550 w 681990"/>
                  <a:gd name="connsiteY15" fmla="*/ 0 h 1809750"/>
                  <a:gd name="connsiteX16" fmla="*/ 636270 w 681990"/>
                  <a:gd name="connsiteY16" fmla="*/ 15240 h 1809750"/>
                  <a:gd name="connsiteX17" fmla="*/ 640080 w 681990"/>
                  <a:gd name="connsiteY17" fmla="*/ 30480 h 1809750"/>
                  <a:gd name="connsiteX18" fmla="*/ 647700 w 681990"/>
                  <a:gd name="connsiteY18" fmla="*/ 45720 h 1809750"/>
                  <a:gd name="connsiteX19" fmla="*/ 655320 w 681990"/>
                  <a:gd name="connsiteY19" fmla="*/ 68580 h 1809750"/>
                  <a:gd name="connsiteX20" fmla="*/ 662940 w 681990"/>
                  <a:gd name="connsiteY20" fmla="*/ 396240 h 1809750"/>
                  <a:gd name="connsiteX21" fmla="*/ 670560 w 681990"/>
                  <a:gd name="connsiteY21" fmla="*/ 525780 h 1809750"/>
                  <a:gd name="connsiteX22" fmla="*/ 674370 w 681990"/>
                  <a:gd name="connsiteY22" fmla="*/ 544830 h 1809750"/>
                  <a:gd name="connsiteX23" fmla="*/ 678180 w 681990"/>
                  <a:gd name="connsiteY23" fmla="*/ 617220 h 1809750"/>
                  <a:gd name="connsiteX24" fmla="*/ 670560 w 681990"/>
                  <a:gd name="connsiteY24" fmla="*/ 796290 h 1809750"/>
                  <a:gd name="connsiteX25" fmla="*/ 666750 w 681990"/>
                  <a:gd name="connsiteY25" fmla="*/ 1066800 h 1809750"/>
                  <a:gd name="connsiteX26" fmla="*/ 659130 w 681990"/>
                  <a:gd name="connsiteY26" fmla="*/ 1116330 h 1809750"/>
                  <a:gd name="connsiteX27" fmla="*/ 651510 w 681990"/>
                  <a:gd name="connsiteY27" fmla="*/ 1177290 h 1809750"/>
                  <a:gd name="connsiteX28" fmla="*/ 655320 w 681990"/>
                  <a:gd name="connsiteY28" fmla="*/ 1371600 h 1809750"/>
                  <a:gd name="connsiteX29" fmla="*/ 662940 w 681990"/>
                  <a:gd name="connsiteY29" fmla="*/ 1394460 h 1809750"/>
                  <a:gd name="connsiteX30" fmla="*/ 666750 w 681990"/>
                  <a:gd name="connsiteY30" fmla="*/ 1424940 h 1809750"/>
                  <a:gd name="connsiteX31" fmla="*/ 670560 w 681990"/>
                  <a:gd name="connsiteY31" fmla="*/ 1482090 h 1809750"/>
                  <a:gd name="connsiteX32" fmla="*/ 674370 w 681990"/>
                  <a:gd name="connsiteY32" fmla="*/ 1573530 h 1809750"/>
                  <a:gd name="connsiteX33" fmla="*/ 681990 w 681990"/>
                  <a:gd name="connsiteY33" fmla="*/ 1623060 h 1809750"/>
                  <a:gd name="connsiteX34" fmla="*/ 674370 w 681990"/>
                  <a:gd name="connsiteY34" fmla="*/ 1691640 h 1809750"/>
                  <a:gd name="connsiteX35" fmla="*/ 666750 w 681990"/>
                  <a:gd name="connsiteY35" fmla="*/ 1722120 h 1809750"/>
                  <a:gd name="connsiteX36" fmla="*/ 662940 w 681990"/>
                  <a:gd name="connsiteY36" fmla="*/ 1737360 h 1809750"/>
                  <a:gd name="connsiteX37" fmla="*/ 651510 w 681990"/>
                  <a:gd name="connsiteY37" fmla="*/ 1764030 h 1809750"/>
                  <a:gd name="connsiteX38" fmla="*/ 636270 w 681990"/>
                  <a:gd name="connsiteY38" fmla="*/ 1767840 h 1809750"/>
                  <a:gd name="connsiteX39" fmla="*/ 594360 w 681990"/>
                  <a:gd name="connsiteY39" fmla="*/ 1779270 h 1809750"/>
                  <a:gd name="connsiteX40" fmla="*/ 537210 w 681990"/>
                  <a:gd name="connsiteY40" fmla="*/ 1783080 h 1809750"/>
                  <a:gd name="connsiteX41" fmla="*/ 499110 w 681990"/>
                  <a:gd name="connsiteY41" fmla="*/ 1794510 h 1809750"/>
                  <a:gd name="connsiteX42" fmla="*/ 480060 w 681990"/>
                  <a:gd name="connsiteY42" fmla="*/ 1802130 h 1809750"/>
                  <a:gd name="connsiteX43" fmla="*/ 426720 w 681990"/>
                  <a:gd name="connsiteY43" fmla="*/ 1809750 h 1809750"/>
                  <a:gd name="connsiteX44" fmla="*/ 41910 w 681990"/>
                  <a:gd name="connsiteY44" fmla="*/ 1805940 h 1809750"/>
                  <a:gd name="connsiteX45" fmla="*/ 30480 w 681990"/>
                  <a:gd name="connsiteY45" fmla="*/ 1794510 h 1809750"/>
                  <a:gd name="connsiteX46" fmla="*/ 19050 w 681990"/>
                  <a:gd name="connsiteY46" fmla="*/ 1786890 h 1809750"/>
                  <a:gd name="connsiteX47" fmla="*/ 0 w 681990"/>
                  <a:gd name="connsiteY47" fmla="*/ 1764030 h 1809750"/>
                  <a:gd name="connsiteX48" fmla="*/ 7620 w 681990"/>
                  <a:gd name="connsiteY48" fmla="*/ 1619250 h 1809750"/>
                  <a:gd name="connsiteX49" fmla="*/ 11430 w 681990"/>
                  <a:gd name="connsiteY49" fmla="*/ 1592580 h 1809750"/>
                  <a:gd name="connsiteX50" fmla="*/ 19050 w 681990"/>
                  <a:gd name="connsiteY50" fmla="*/ 1573530 h 1809750"/>
                  <a:gd name="connsiteX51" fmla="*/ 22860 w 681990"/>
                  <a:gd name="connsiteY51" fmla="*/ 1535430 h 1809750"/>
                  <a:gd name="connsiteX52" fmla="*/ 26670 w 681990"/>
                  <a:gd name="connsiteY52" fmla="*/ 1508760 h 1809750"/>
                  <a:gd name="connsiteX53" fmla="*/ 30480 w 681990"/>
                  <a:gd name="connsiteY53" fmla="*/ 1165860 h 1809750"/>
                  <a:gd name="connsiteX54" fmla="*/ 34290 w 681990"/>
                  <a:gd name="connsiteY54" fmla="*/ 1070610 h 1809750"/>
                  <a:gd name="connsiteX55" fmla="*/ 38100 w 681990"/>
                  <a:gd name="connsiteY55" fmla="*/ 948690 h 1809750"/>
                  <a:gd name="connsiteX56" fmla="*/ 45720 w 681990"/>
                  <a:gd name="connsiteY56" fmla="*/ 876300 h 1809750"/>
                  <a:gd name="connsiteX57" fmla="*/ 53340 w 681990"/>
                  <a:gd name="connsiteY57" fmla="*/ 571500 h 1809750"/>
                  <a:gd name="connsiteX58" fmla="*/ 60960 w 681990"/>
                  <a:gd name="connsiteY58" fmla="*/ 457200 h 1809750"/>
                  <a:gd name="connsiteX59" fmla="*/ 64770 w 681990"/>
                  <a:gd name="connsiteY59" fmla="*/ 434340 h 1809750"/>
                  <a:gd name="connsiteX60" fmla="*/ 60960 w 681990"/>
                  <a:gd name="connsiteY60" fmla="*/ 148590 h 1809750"/>
                  <a:gd name="connsiteX61" fmla="*/ 60960 w 681990"/>
                  <a:gd name="connsiteY61" fmla="*/ 95250 h 18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681990" h="1809750">
                    <a:moveTo>
                      <a:pt x="60960" y="95250"/>
                    </a:moveTo>
                    <a:cubicBezTo>
                      <a:pt x="83820" y="83820"/>
                      <a:pt x="119611" y="92088"/>
                      <a:pt x="198120" y="80010"/>
                    </a:cubicBezTo>
                    <a:cubicBezTo>
                      <a:pt x="201930" y="78740"/>
                      <a:pt x="205630" y="77071"/>
                      <a:pt x="209550" y="76200"/>
                    </a:cubicBezTo>
                    <a:cubicBezTo>
                      <a:pt x="217091" y="74524"/>
                      <a:pt x="225081" y="74833"/>
                      <a:pt x="232410" y="72390"/>
                    </a:cubicBezTo>
                    <a:cubicBezTo>
                      <a:pt x="236754" y="70942"/>
                      <a:pt x="239496" y="66218"/>
                      <a:pt x="243840" y="64770"/>
                    </a:cubicBezTo>
                    <a:cubicBezTo>
                      <a:pt x="251169" y="62327"/>
                      <a:pt x="259099" y="62342"/>
                      <a:pt x="266700" y="60960"/>
                    </a:cubicBezTo>
                    <a:cubicBezTo>
                      <a:pt x="306620" y="53702"/>
                      <a:pt x="266744" y="60678"/>
                      <a:pt x="300990" y="53340"/>
                    </a:cubicBezTo>
                    <a:cubicBezTo>
                      <a:pt x="313654" y="50626"/>
                      <a:pt x="326525" y="48861"/>
                      <a:pt x="339090" y="45720"/>
                    </a:cubicBezTo>
                    <a:cubicBezTo>
                      <a:pt x="346882" y="43772"/>
                      <a:pt x="354109" y="39842"/>
                      <a:pt x="361950" y="38100"/>
                    </a:cubicBezTo>
                    <a:cubicBezTo>
                      <a:pt x="377032" y="34748"/>
                      <a:pt x="392409" y="32890"/>
                      <a:pt x="407670" y="30480"/>
                    </a:cubicBezTo>
                    <a:cubicBezTo>
                      <a:pt x="416540" y="29079"/>
                      <a:pt x="425464" y="28036"/>
                      <a:pt x="434340" y="26670"/>
                    </a:cubicBezTo>
                    <a:cubicBezTo>
                      <a:pt x="441975" y="25495"/>
                      <a:pt x="449553" y="23952"/>
                      <a:pt x="457200" y="22860"/>
                    </a:cubicBezTo>
                    <a:cubicBezTo>
                      <a:pt x="467336" y="21412"/>
                      <a:pt x="477616" y="20937"/>
                      <a:pt x="487680" y="19050"/>
                    </a:cubicBezTo>
                    <a:cubicBezTo>
                      <a:pt x="497973" y="17120"/>
                      <a:pt x="508056" y="14186"/>
                      <a:pt x="518160" y="11430"/>
                    </a:cubicBezTo>
                    <a:cubicBezTo>
                      <a:pt x="522035" y="10373"/>
                      <a:pt x="525623" y="8246"/>
                      <a:pt x="529590" y="7620"/>
                    </a:cubicBezTo>
                    <a:cubicBezTo>
                      <a:pt x="549818" y="4426"/>
                      <a:pt x="590550" y="0"/>
                      <a:pt x="590550" y="0"/>
                    </a:cubicBezTo>
                    <a:cubicBezTo>
                      <a:pt x="608070" y="2190"/>
                      <a:pt x="624784" y="-840"/>
                      <a:pt x="636270" y="15240"/>
                    </a:cubicBezTo>
                    <a:cubicBezTo>
                      <a:pt x="639314" y="19501"/>
                      <a:pt x="638241" y="25577"/>
                      <a:pt x="640080" y="30480"/>
                    </a:cubicBezTo>
                    <a:cubicBezTo>
                      <a:pt x="642074" y="35798"/>
                      <a:pt x="645591" y="40447"/>
                      <a:pt x="647700" y="45720"/>
                    </a:cubicBezTo>
                    <a:cubicBezTo>
                      <a:pt x="650683" y="53178"/>
                      <a:pt x="655320" y="68580"/>
                      <a:pt x="655320" y="68580"/>
                    </a:cubicBezTo>
                    <a:cubicBezTo>
                      <a:pt x="667392" y="213443"/>
                      <a:pt x="656117" y="65335"/>
                      <a:pt x="662940" y="396240"/>
                    </a:cubicBezTo>
                    <a:cubicBezTo>
                      <a:pt x="663580" y="427274"/>
                      <a:pt x="665916" y="488630"/>
                      <a:pt x="670560" y="525780"/>
                    </a:cubicBezTo>
                    <a:cubicBezTo>
                      <a:pt x="671363" y="532206"/>
                      <a:pt x="673100" y="538480"/>
                      <a:pt x="674370" y="544830"/>
                    </a:cubicBezTo>
                    <a:cubicBezTo>
                      <a:pt x="675640" y="568960"/>
                      <a:pt x="678180" y="593057"/>
                      <a:pt x="678180" y="617220"/>
                    </a:cubicBezTo>
                    <a:cubicBezTo>
                      <a:pt x="678180" y="736484"/>
                      <a:pt x="678722" y="722836"/>
                      <a:pt x="670560" y="796290"/>
                    </a:cubicBezTo>
                    <a:cubicBezTo>
                      <a:pt x="669290" y="886460"/>
                      <a:pt x="669062" y="976651"/>
                      <a:pt x="666750" y="1066800"/>
                    </a:cubicBezTo>
                    <a:cubicBezTo>
                      <a:pt x="666543" y="1074879"/>
                      <a:pt x="660377" y="1107184"/>
                      <a:pt x="659130" y="1116330"/>
                    </a:cubicBezTo>
                    <a:cubicBezTo>
                      <a:pt x="656363" y="1136620"/>
                      <a:pt x="654050" y="1156970"/>
                      <a:pt x="651510" y="1177290"/>
                    </a:cubicBezTo>
                    <a:cubicBezTo>
                      <a:pt x="652780" y="1242060"/>
                      <a:pt x="651915" y="1306907"/>
                      <a:pt x="655320" y="1371600"/>
                    </a:cubicBezTo>
                    <a:cubicBezTo>
                      <a:pt x="655742" y="1379621"/>
                      <a:pt x="661257" y="1386606"/>
                      <a:pt x="662940" y="1394460"/>
                    </a:cubicBezTo>
                    <a:cubicBezTo>
                      <a:pt x="665085" y="1404472"/>
                      <a:pt x="665863" y="1414739"/>
                      <a:pt x="666750" y="1424940"/>
                    </a:cubicBezTo>
                    <a:cubicBezTo>
                      <a:pt x="668404" y="1443961"/>
                      <a:pt x="669582" y="1463023"/>
                      <a:pt x="670560" y="1482090"/>
                    </a:cubicBezTo>
                    <a:cubicBezTo>
                      <a:pt x="672122" y="1512556"/>
                      <a:pt x="671905" y="1543123"/>
                      <a:pt x="674370" y="1573530"/>
                    </a:cubicBezTo>
                    <a:cubicBezTo>
                      <a:pt x="675720" y="1590180"/>
                      <a:pt x="679450" y="1606550"/>
                      <a:pt x="681990" y="1623060"/>
                    </a:cubicBezTo>
                    <a:cubicBezTo>
                      <a:pt x="680384" y="1640729"/>
                      <a:pt x="678233" y="1672327"/>
                      <a:pt x="674370" y="1691640"/>
                    </a:cubicBezTo>
                    <a:cubicBezTo>
                      <a:pt x="672316" y="1701909"/>
                      <a:pt x="669290" y="1711960"/>
                      <a:pt x="666750" y="1722120"/>
                    </a:cubicBezTo>
                    <a:lnTo>
                      <a:pt x="662940" y="1737360"/>
                    </a:lnTo>
                    <a:cubicBezTo>
                      <a:pt x="661028" y="1745007"/>
                      <a:pt x="659403" y="1758768"/>
                      <a:pt x="651510" y="1764030"/>
                    </a:cubicBezTo>
                    <a:cubicBezTo>
                      <a:pt x="647153" y="1766935"/>
                      <a:pt x="641286" y="1766335"/>
                      <a:pt x="636270" y="1767840"/>
                    </a:cubicBezTo>
                    <a:cubicBezTo>
                      <a:pt x="619132" y="1772982"/>
                      <a:pt x="611720" y="1777534"/>
                      <a:pt x="594360" y="1779270"/>
                    </a:cubicBezTo>
                    <a:cubicBezTo>
                      <a:pt x="575362" y="1781170"/>
                      <a:pt x="556260" y="1781810"/>
                      <a:pt x="537210" y="1783080"/>
                    </a:cubicBezTo>
                    <a:cubicBezTo>
                      <a:pt x="484946" y="1803986"/>
                      <a:pt x="550623" y="1779056"/>
                      <a:pt x="499110" y="1794510"/>
                    </a:cubicBezTo>
                    <a:cubicBezTo>
                      <a:pt x="492559" y="1796475"/>
                      <a:pt x="486611" y="1800165"/>
                      <a:pt x="480060" y="1802130"/>
                    </a:cubicBezTo>
                    <a:cubicBezTo>
                      <a:pt x="465788" y="1806411"/>
                      <a:pt x="438933" y="1808393"/>
                      <a:pt x="426720" y="1809750"/>
                    </a:cubicBezTo>
                    <a:lnTo>
                      <a:pt x="41910" y="1805940"/>
                    </a:lnTo>
                    <a:cubicBezTo>
                      <a:pt x="36526" y="1805733"/>
                      <a:pt x="34619" y="1797959"/>
                      <a:pt x="30480" y="1794510"/>
                    </a:cubicBezTo>
                    <a:cubicBezTo>
                      <a:pt x="26962" y="1791579"/>
                      <a:pt x="22568" y="1789821"/>
                      <a:pt x="19050" y="1786890"/>
                    </a:cubicBezTo>
                    <a:cubicBezTo>
                      <a:pt x="8049" y="1777723"/>
                      <a:pt x="7492" y="1775269"/>
                      <a:pt x="0" y="1764030"/>
                    </a:cubicBezTo>
                    <a:cubicBezTo>
                      <a:pt x="2540" y="1715770"/>
                      <a:pt x="4405" y="1667470"/>
                      <a:pt x="7620" y="1619250"/>
                    </a:cubicBezTo>
                    <a:cubicBezTo>
                      <a:pt x="8217" y="1610290"/>
                      <a:pt x="9252" y="1601292"/>
                      <a:pt x="11430" y="1592580"/>
                    </a:cubicBezTo>
                    <a:cubicBezTo>
                      <a:pt x="13089" y="1585945"/>
                      <a:pt x="16510" y="1579880"/>
                      <a:pt x="19050" y="1573530"/>
                    </a:cubicBezTo>
                    <a:cubicBezTo>
                      <a:pt x="20320" y="1560830"/>
                      <a:pt x="21369" y="1548106"/>
                      <a:pt x="22860" y="1535430"/>
                    </a:cubicBezTo>
                    <a:cubicBezTo>
                      <a:pt x="23909" y="1526511"/>
                      <a:pt x="26485" y="1517738"/>
                      <a:pt x="26670" y="1508760"/>
                    </a:cubicBezTo>
                    <a:cubicBezTo>
                      <a:pt x="29026" y="1394477"/>
                      <a:pt x="28492" y="1280150"/>
                      <a:pt x="30480" y="1165860"/>
                    </a:cubicBezTo>
                    <a:cubicBezTo>
                      <a:pt x="31033" y="1134089"/>
                      <a:pt x="33176" y="1102366"/>
                      <a:pt x="34290" y="1070610"/>
                    </a:cubicBezTo>
                    <a:cubicBezTo>
                      <a:pt x="35716" y="1029975"/>
                      <a:pt x="36371" y="989313"/>
                      <a:pt x="38100" y="948690"/>
                    </a:cubicBezTo>
                    <a:cubicBezTo>
                      <a:pt x="40446" y="893566"/>
                      <a:pt x="37777" y="908074"/>
                      <a:pt x="45720" y="876300"/>
                    </a:cubicBezTo>
                    <a:cubicBezTo>
                      <a:pt x="55316" y="636408"/>
                      <a:pt x="42371" y="977357"/>
                      <a:pt x="53340" y="571500"/>
                    </a:cubicBezTo>
                    <a:cubicBezTo>
                      <a:pt x="54109" y="543045"/>
                      <a:pt x="57156" y="489536"/>
                      <a:pt x="60960" y="457200"/>
                    </a:cubicBezTo>
                    <a:cubicBezTo>
                      <a:pt x="61863" y="449528"/>
                      <a:pt x="63500" y="441960"/>
                      <a:pt x="64770" y="434340"/>
                    </a:cubicBezTo>
                    <a:cubicBezTo>
                      <a:pt x="63500" y="339090"/>
                      <a:pt x="63341" y="243819"/>
                      <a:pt x="60960" y="148590"/>
                    </a:cubicBezTo>
                    <a:cubicBezTo>
                      <a:pt x="56652" y="-23735"/>
                      <a:pt x="38100" y="106680"/>
                      <a:pt x="60960" y="95250"/>
                    </a:cubicBezTo>
                    <a:close/>
                  </a:path>
                </a:pathLst>
              </a:custGeom>
              <a:solidFill>
                <a:srgbClr val="00B0F0">
                  <a:alpha val="50196"/>
                </a:srgb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1" name="Flecha: hacia arriba 70">
                <a:extLst>
                  <a:ext uri="{FF2B5EF4-FFF2-40B4-BE49-F238E27FC236}">
                    <a16:creationId xmlns:a16="http://schemas.microsoft.com/office/drawing/2014/main" id="{821D4B35-3293-47DA-A87F-0152787C3D07}"/>
                  </a:ext>
                </a:extLst>
              </p:cNvPr>
              <p:cNvSpPr/>
              <p:nvPr/>
            </p:nvSpPr>
            <p:spPr>
              <a:xfrm rot="10800000">
                <a:off x="899246" y="2593842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2" name="Forma libre: forma 71">
                <a:extLst>
                  <a:ext uri="{FF2B5EF4-FFF2-40B4-BE49-F238E27FC236}">
                    <a16:creationId xmlns:a16="http://schemas.microsoft.com/office/drawing/2014/main" id="{D9E342A0-1BD3-434F-BD6D-CBDEDBE174BE}"/>
                  </a:ext>
                </a:extLst>
              </p:cNvPr>
              <p:cNvSpPr/>
              <p:nvPr/>
            </p:nvSpPr>
            <p:spPr>
              <a:xfrm>
                <a:off x="2209736" y="2458720"/>
                <a:ext cx="726504" cy="1935480"/>
              </a:xfrm>
              <a:custGeom>
                <a:avLst/>
                <a:gdLst>
                  <a:gd name="connsiteX0" fmla="*/ 10224 w 726504"/>
                  <a:gd name="connsiteY0" fmla="*/ 147320 h 1935480"/>
                  <a:gd name="connsiteX1" fmla="*/ 162624 w 726504"/>
                  <a:gd name="connsiteY1" fmla="*/ 132080 h 1935480"/>
                  <a:gd name="connsiteX2" fmla="*/ 243904 w 726504"/>
                  <a:gd name="connsiteY2" fmla="*/ 121920 h 1935480"/>
                  <a:gd name="connsiteX3" fmla="*/ 330264 w 726504"/>
                  <a:gd name="connsiteY3" fmla="*/ 106680 h 1935480"/>
                  <a:gd name="connsiteX4" fmla="*/ 355664 w 726504"/>
                  <a:gd name="connsiteY4" fmla="*/ 96520 h 1935480"/>
                  <a:gd name="connsiteX5" fmla="*/ 386144 w 726504"/>
                  <a:gd name="connsiteY5" fmla="*/ 86360 h 1935480"/>
                  <a:gd name="connsiteX6" fmla="*/ 411544 w 726504"/>
                  <a:gd name="connsiteY6" fmla="*/ 71120 h 1935480"/>
                  <a:gd name="connsiteX7" fmla="*/ 462344 w 726504"/>
                  <a:gd name="connsiteY7" fmla="*/ 60960 h 1935480"/>
                  <a:gd name="connsiteX8" fmla="*/ 533464 w 726504"/>
                  <a:gd name="connsiteY8" fmla="*/ 40640 h 1935480"/>
                  <a:gd name="connsiteX9" fmla="*/ 589344 w 726504"/>
                  <a:gd name="connsiteY9" fmla="*/ 30480 h 1935480"/>
                  <a:gd name="connsiteX10" fmla="*/ 609664 w 726504"/>
                  <a:gd name="connsiteY10" fmla="*/ 25400 h 1935480"/>
                  <a:gd name="connsiteX11" fmla="*/ 624904 w 726504"/>
                  <a:gd name="connsiteY11" fmla="*/ 15240 h 1935480"/>
                  <a:gd name="connsiteX12" fmla="*/ 640144 w 726504"/>
                  <a:gd name="connsiteY12" fmla="*/ 10160 h 1935480"/>
                  <a:gd name="connsiteX13" fmla="*/ 685864 w 726504"/>
                  <a:gd name="connsiteY13" fmla="*/ 0 h 1935480"/>
                  <a:gd name="connsiteX14" fmla="*/ 701104 w 726504"/>
                  <a:gd name="connsiteY14" fmla="*/ 10160 h 1935480"/>
                  <a:gd name="connsiteX15" fmla="*/ 701104 w 726504"/>
                  <a:gd name="connsiteY15" fmla="*/ 106680 h 1935480"/>
                  <a:gd name="connsiteX16" fmla="*/ 706184 w 726504"/>
                  <a:gd name="connsiteY16" fmla="*/ 208280 h 1935480"/>
                  <a:gd name="connsiteX17" fmla="*/ 716344 w 726504"/>
                  <a:gd name="connsiteY17" fmla="*/ 254000 h 1935480"/>
                  <a:gd name="connsiteX18" fmla="*/ 726504 w 726504"/>
                  <a:gd name="connsiteY18" fmla="*/ 365760 h 1935480"/>
                  <a:gd name="connsiteX19" fmla="*/ 721424 w 726504"/>
                  <a:gd name="connsiteY19" fmla="*/ 518160 h 1935480"/>
                  <a:gd name="connsiteX20" fmla="*/ 716344 w 726504"/>
                  <a:gd name="connsiteY20" fmla="*/ 695960 h 1935480"/>
                  <a:gd name="connsiteX21" fmla="*/ 701104 w 726504"/>
                  <a:gd name="connsiteY21" fmla="*/ 772160 h 1935480"/>
                  <a:gd name="connsiteX22" fmla="*/ 690944 w 726504"/>
                  <a:gd name="connsiteY22" fmla="*/ 833120 h 1935480"/>
                  <a:gd name="connsiteX23" fmla="*/ 696024 w 726504"/>
                  <a:gd name="connsiteY23" fmla="*/ 929640 h 1935480"/>
                  <a:gd name="connsiteX24" fmla="*/ 701104 w 726504"/>
                  <a:gd name="connsiteY24" fmla="*/ 949960 h 1935480"/>
                  <a:gd name="connsiteX25" fmla="*/ 706184 w 726504"/>
                  <a:gd name="connsiteY25" fmla="*/ 1046480 h 1935480"/>
                  <a:gd name="connsiteX26" fmla="*/ 716344 w 726504"/>
                  <a:gd name="connsiteY26" fmla="*/ 1112520 h 1935480"/>
                  <a:gd name="connsiteX27" fmla="*/ 711264 w 726504"/>
                  <a:gd name="connsiteY27" fmla="*/ 1584960 h 1935480"/>
                  <a:gd name="connsiteX28" fmla="*/ 706184 w 726504"/>
                  <a:gd name="connsiteY28" fmla="*/ 1630680 h 1935480"/>
                  <a:gd name="connsiteX29" fmla="*/ 701104 w 726504"/>
                  <a:gd name="connsiteY29" fmla="*/ 1747520 h 1935480"/>
                  <a:gd name="connsiteX30" fmla="*/ 680784 w 726504"/>
                  <a:gd name="connsiteY30" fmla="*/ 1762760 h 1935480"/>
                  <a:gd name="connsiteX31" fmla="*/ 624904 w 726504"/>
                  <a:gd name="connsiteY31" fmla="*/ 1798320 h 1935480"/>
                  <a:gd name="connsiteX32" fmla="*/ 624904 w 726504"/>
                  <a:gd name="connsiteY32" fmla="*/ 1798320 h 1935480"/>
                  <a:gd name="connsiteX33" fmla="*/ 563944 w 726504"/>
                  <a:gd name="connsiteY33" fmla="*/ 1823720 h 1935480"/>
                  <a:gd name="connsiteX34" fmla="*/ 518224 w 726504"/>
                  <a:gd name="connsiteY34" fmla="*/ 1838960 h 1935480"/>
                  <a:gd name="connsiteX35" fmla="*/ 467424 w 726504"/>
                  <a:gd name="connsiteY35" fmla="*/ 1854200 h 1935480"/>
                  <a:gd name="connsiteX36" fmla="*/ 421704 w 726504"/>
                  <a:gd name="connsiteY36" fmla="*/ 1859280 h 1935480"/>
                  <a:gd name="connsiteX37" fmla="*/ 386144 w 726504"/>
                  <a:gd name="connsiteY37" fmla="*/ 1864360 h 1935480"/>
                  <a:gd name="connsiteX38" fmla="*/ 360744 w 726504"/>
                  <a:gd name="connsiteY38" fmla="*/ 1869440 h 1935480"/>
                  <a:gd name="connsiteX39" fmla="*/ 243904 w 726504"/>
                  <a:gd name="connsiteY39" fmla="*/ 1879600 h 1935480"/>
                  <a:gd name="connsiteX40" fmla="*/ 193104 w 726504"/>
                  <a:gd name="connsiteY40" fmla="*/ 1884680 h 1935480"/>
                  <a:gd name="connsiteX41" fmla="*/ 152464 w 726504"/>
                  <a:gd name="connsiteY41" fmla="*/ 1894840 h 1935480"/>
                  <a:gd name="connsiteX42" fmla="*/ 121984 w 726504"/>
                  <a:gd name="connsiteY42" fmla="*/ 1899920 h 1935480"/>
                  <a:gd name="connsiteX43" fmla="*/ 86424 w 726504"/>
                  <a:gd name="connsiteY43" fmla="*/ 1910080 h 1935480"/>
                  <a:gd name="connsiteX44" fmla="*/ 66104 w 726504"/>
                  <a:gd name="connsiteY44" fmla="*/ 1915160 h 1935480"/>
                  <a:gd name="connsiteX45" fmla="*/ 30544 w 726504"/>
                  <a:gd name="connsiteY45" fmla="*/ 1935480 h 1935480"/>
                  <a:gd name="connsiteX46" fmla="*/ 5144 w 726504"/>
                  <a:gd name="connsiteY46" fmla="*/ 1930400 h 1935480"/>
                  <a:gd name="connsiteX47" fmla="*/ 64 w 726504"/>
                  <a:gd name="connsiteY47" fmla="*/ 1905000 h 1935480"/>
                  <a:gd name="connsiteX48" fmla="*/ 5144 w 726504"/>
                  <a:gd name="connsiteY48" fmla="*/ 1793240 h 1935480"/>
                  <a:gd name="connsiteX49" fmla="*/ 15304 w 726504"/>
                  <a:gd name="connsiteY49" fmla="*/ 1732280 h 1935480"/>
                  <a:gd name="connsiteX50" fmla="*/ 20384 w 726504"/>
                  <a:gd name="connsiteY50" fmla="*/ 1691640 h 1935480"/>
                  <a:gd name="connsiteX51" fmla="*/ 15304 w 726504"/>
                  <a:gd name="connsiteY51" fmla="*/ 1478280 h 1935480"/>
                  <a:gd name="connsiteX52" fmla="*/ 15304 w 726504"/>
                  <a:gd name="connsiteY52" fmla="*/ 1102360 h 1935480"/>
                  <a:gd name="connsiteX53" fmla="*/ 20384 w 726504"/>
                  <a:gd name="connsiteY53" fmla="*/ 1016000 h 1935480"/>
                  <a:gd name="connsiteX54" fmla="*/ 30544 w 726504"/>
                  <a:gd name="connsiteY54" fmla="*/ 934720 h 1935480"/>
                  <a:gd name="connsiteX55" fmla="*/ 25464 w 726504"/>
                  <a:gd name="connsiteY55" fmla="*/ 777240 h 1935480"/>
                  <a:gd name="connsiteX56" fmla="*/ 30544 w 726504"/>
                  <a:gd name="connsiteY56" fmla="*/ 553720 h 1935480"/>
                  <a:gd name="connsiteX57" fmla="*/ 35624 w 726504"/>
                  <a:gd name="connsiteY57" fmla="*/ 523240 h 1935480"/>
                  <a:gd name="connsiteX58" fmla="*/ 40704 w 726504"/>
                  <a:gd name="connsiteY58" fmla="*/ 477520 h 1935480"/>
                  <a:gd name="connsiteX59" fmla="*/ 25464 w 726504"/>
                  <a:gd name="connsiteY59" fmla="*/ 391160 h 1935480"/>
                  <a:gd name="connsiteX60" fmla="*/ 10224 w 726504"/>
                  <a:gd name="connsiteY60" fmla="*/ 147320 h 1935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726504" h="1935480">
                    <a:moveTo>
                      <a:pt x="10224" y="147320"/>
                    </a:moveTo>
                    <a:cubicBezTo>
                      <a:pt x="33084" y="104140"/>
                      <a:pt x="46715" y="148638"/>
                      <a:pt x="162624" y="132080"/>
                    </a:cubicBezTo>
                    <a:cubicBezTo>
                      <a:pt x="189654" y="128219"/>
                      <a:pt x="243904" y="121920"/>
                      <a:pt x="243904" y="121920"/>
                    </a:cubicBezTo>
                    <a:cubicBezTo>
                      <a:pt x="301289" y="98966"/>
                      <a:pt x="231030" y="124192"/>
                      <a:pt x="330264" y="106680"/>
                    </a:cubicBezTo>
                    <a:cubicBezTo>
                      <a:pt x="339244" y="105095"/>
                      <a:pt x="347094" y="99636"/>
                      <a:pt x="355664" y="96520"/>
                    </a:cubicBezTo>
                    <a:cubicBezTo>
                      <a:pt x="365729" y="92860"/>
                      <a:pt x="376394" y="90792"/>
                      <a:pt x="386144" y="86360"/>
                    </a:cubicBezTo>
                    <a:cubicBezTo>
                      <a:pt x="395133" y="82274"/>
                      <a:pt x="402177" y="74242"/>
                      <a:pt x="411544" y="71120"/>
                    </a:cubicBezTo>
                    <a:cubicBezTo>
                      <a:pt x="427927" y="65659"/>
                      <a:pt x="445740" y="65704"/>
                      <a:pt x="462344" y="60960"/>
                    </a:cubicBezTo>
                    <a:cubicBezTo>
                      <a:pt x="486051" y="54187"/>
                      <a:pt x="509144" y="44693"/>
                      <a:pt x="533464" y="40640"/>
                    </a:cubicBezTo>
                    <a:cubicBezTo>
                      <a:pt x="555521" y="36964"/>
                      <a:pt x="568044" y="35213"/>
                      <a:pt x="589344" y="30480"/>
                    </a:cubicBezTo>
                    <a:cubicBezTo>
                      <a:pt x="596160" y="28965"/>
                      <a:pt x="602891" y="27093"/>
                      <a:pt x="609664" y="25400"/>
                    </a:cubicBezTo>
                    <a:cubicBezTo>
                      <a:pt x="614744" y="22013"/>
                      <a:pt x="619443" y="17970"/>
                      <a:pt x="624904" y="15240"/>
                    </a:cubicBezTo>
                    <a:cubicBezTo>
                      <a:pt x="629693" y="12845"/>
                      <a:pt x="634995" y="11631"/>
                      <a:pt x="640144" y="10160"/>
                    </a:cubicBezTo>
                    <a:cubicBezTo>
                      <a:pt x="656884" y="5377"/>
                      <a:pt x="668405" y="3492"/>
                      <a:pt x="685864" y="0"/>
                    </a:cubicBezTo>
                    <a:cubicBezTo>
                      <a:pt x="690944" y="3387"/>
                      <a:pt x="698837" y="4491"/>
                      <a:pt x="701104" y="10160"/>
                    </a:cubicBezTo>
                    <a:cubicBezTo>
                      <a:pt x="711519" y="36197"/>
                      <a:pt x="703290" y="82637"/>
                      <a:pt x="701104" y="106680"/>
                    </a:cubicBezTo>
                    <a:cubicBezTo>
                      <a:pt x="702797" y="140547"/>
                      <a:pt x="702695" y="174551"/>
                      <a:pt x="706184" y="208280"/>
                    </a:cubicBezTo>
                    <a:cubicBezTo>
                      <a:pt x="707790" y="223809"/>
                      <a:pt x="714346" y="238517"/>
                      <a:pt x="716344" y="254000"/>
                    </a:cubicBezTo>
                    <a:cubicBezTo>
                      <a:pt x="721131" y="291099"/>
                      <a:pt x="723117" y="328507"/>
                      <a:pt x="726504" y="365760"/>
                    </a:cubicBezTo>
                    <a:cubicBezTo>
                      <a:pt x="724811" y="416560"/>
                      <a:pt x="722987" y="467356"/>
                      <a:pt x="721424" y="518160"/>
                    </a:cubicBezTo>
                    <a:cubicBezTo>
                      <a:pt x="719601" y="577423"/>
                      <a:pt x="720288" y="636800"/>
                      <a:pt x="716344" y="695960"/>
                    </a:cubicBezTo>
                    <a:cubicBezTo>
                      <a:pt x="715780" y="704427"/>
                      <a:pt x="703926" y="755227"/>
                      <a:pt x="701104" y="772160"/>
                    </a:cubicBezTo>
                    <a:lnTo>
                      <a:pt x="690944" y="833120"/>
                    </a:lnTo>
                    <a:cubicBezTo>
                      <a:pt x="692637" y="865293"/>
                      <a:pt x="693233" y="897543"/>
                      <a:pt x="696024" y="929640"/>
                    </a:cubicBezTo>
                    <a:cubicBezTo>
                      <a:pt x="696629" y="936596"/>
                      <a:pt x="700499" y="943004"/>
                      <a:pt x="701104" y="949960"/>
                    </a:cubicBezTo>
                    <a:cubicBezTo>
                      <a:pt x="703895" y="982057"/>
                      <a:pt x="703713" y="1014357"/>
                      <a:pt x="706184" y="1046480"/>
                    </a:cubicBezTo>
                    <a:cubicBezTo>
                      <a:pt x="707118" y="1058620"/>
                      <a:pt x="714115" y="1099148"/>
                      <a:pt x="716344" y="1112520"/>
                    </a:cubicBezTo>
                    <a:cubicBezTo>
                      <a:pt x="714651" y="1270000"/>
                      <a:pt x="714351" y="1427501"/>
                      <a:pt x="711264" y="1584960"/>
                    </a:cubicBezTo>
                    <a:cubicBezTo>
                      <a:pt x="710963" y="1600291"/>
                      <a:pt x="707140" y="1615376"/>
                      <a:pt x="706184" y="1630680"/>
                    </a:cubicBezTo>
                    <a:cubicBezTo>
                      <a:pt x="703752" y="1669588"/>
                      <a:pt x="708466" y="1709238"/>
                      <a:pt x="701104" y="1747520"/>
                    </a:cubicBezTo>
                    <a:cubicBezTo>
                      <a:pt x="699505" y="1755834"/>
                      <a:pt x="687212" y="1757250"/>
                      <a:pt x="680784" y="1762760"/>
                    </a:cubicBezTo>
                    <a:cubicBezTo>
                      <a:pt x="644455" y="1793899"/>
                      <a:pt x="693852" y="1763846"/>
                      <a:pt x="624904" y="1798320"/>
                    </a:cubicBezTo>
                    <a:lnTo>
                      <a:pt x="624904" y="1798320"/>
                    </a:lnTo>
                    <a:cubicBezTo>
                      <a:pt x="563791" y="1844155"/>
                      <a:pt x="661652" y="1774866"/>
                      <a:pt x="563944" y="1823720"/>
                    </a:cubicBezTo>
                    <a:cubicBezTo>
                      <a:pt x="527675" y="1841854"/>
                      <a:pt x="560429" y="1827705"/>
                      <a:pt x="518224" y="1838960"/>
                    </a:cubicBezTo>
                    <a:cubicBezTo>
                      <a:pt x="501142" y="1843515"/>
                      <a:pt x="484724" y="1850558"/>
                      <a:pt x="467424" y="1854200"/>
                    </a:cubicBezTo>
                    <a:cubicBezTo>
                      <a:pt x="452419" y="1857359"/>
                      <a:pt x="436919" y="1857378"/>
                      <a:pt x="421704" y="1859280"/>
                    </a:cubicBezTo>
                    <a:cubicBezTo>
                      <a:pt x="409823" y="1860765"/>
                      <a:pt x="397955" y="1862392"/>
                      <a:pt x="386144" y="1864360"/>
                    </a:cubicBezTo>
                    <a:cubicBezTo>
                      <a:pt x="377627" y="1865779"/>
                      <a:pt x="369329" y="1868520"/>
                      <a:pt x="360744" y="1869440"/>
                    </a:cubicBezTo>
                    <a:cubicBezTo>
                      <a:pt x="321873" y="1873605"/>
                      <a:pt x="282837" y="1876061"/>
                      <a:pt x="243904" y="1879600"/>
                    </a:cubicBezTo>
                    <a:lnTo>
                      <a:pt x="193104" y="1884680"/>
                    </a:lnTo>
                    <a:cubicBezTo>
                      <a:pt x="179557" y="1888067"/>
                      <a:pt x="166118" y="1891914"/>
                      <a:pt x="152464" y="1894840"/>
                    </a:cubicBezTo>
                    <a:cubicBezTo>
                      <a:pt x="142392" y="1896998"/>
                      <a:pt x="132020" y="1897604"/>
                      <a:pt x="121984" y="1899920"/>
                    </a:cubicBezTo>
                    <a:cubicBezTo>
                      <a:pt x="109972" y="1902692"/>
                      <a:pt x="98317" y="1906836"/>
                      <a:pt x="86424" y="1910080"/>
                    </a:cubicBezTo>
                    <a:cubicBezTo>
                      <a:pt x="79688" y="1911917"/>
                      <a:pt x="72641" y="1912709"/>
                      <a:pt x="66104" y="1915160"/>
                    </a:cubicBezTo>
                    <a:cubicBezTo>
                      <a:pt x="51372" y="1920684"/>
                      <a:pt x="43177" y="1927058"/>
                      <a:pt x="30544" y="1935480"/>
                    </a:cubicBezTo>
                    <a:cubicBezTo>
                      <a:pt x="22077" y="1933787"/>
                      <a:pt x="11249" y="1936505"/>
                      <a:pt x="5144" y="1930400"/>
                    </a:cubicBezTo>
                    <a:cubicBezTo>
                      <a:pt x="-961" y="1924295"/>
                      <a:pt x="64" y="1913634"/>
                      <a:pt x="64" y="1905000"/>
                    </a:cubicBezTo>
                    <a:cubicBezTo>
                      <a:pt x="64" y="1867708"/>
                      <a:pt x="2663" y="1830449"/>
                      <a:pt x="5144" y="1793240"/>
                    </a:cubicBezTo>
                    <a:cubicBezTo>
                      <a:pt x="10112" y="1718727"/>
                      <a:pt x="7413" y="1779624"/>
                      <a:pt x="15304" y="1732280"/>
                    </a:cubicBezTo>
                    <a:cubicBezTo>
                      <a:pt x="17548" y="1718814"/>
                      <a:pt x="18691" y="1705187"/>
                      <a:pt x="20384" y="1691640"/>
                    </a:cubicBezTo>
                    <a:cubicBezTo>
                      <a:pt x="18691" y="1620520"/>
                      <a:pt x="15304" y="1549420"/>
                      <a:pt x="15304" y="1478280"/>
                    </a:cubicBezTo>
                    <a:cubicBezTo>
                      <a:pt x="15304" y="1052663"/>
                      <a:pt x="26935" y="1346604"/>
                      <a:pt x="15304" y="1102360"/>
                    </a:cubicBezTo>
                    <a:cubicBezTo>
                      <a:pt x="16997" y="1073573"/>
                      <a:pt x="17773" y="1044718"/>
                      <a:pt x="20384" y="1016000"/>
                    </a:cubicBezTo>
                    <a:cubicBezTo>
                      <a:pt x="22856" y="988808"/>
                      <a:pt x="29963" y="962018"/>
                      <a:pt x="30544" y="934720"/>
                    </a:cubicBezTo>
                    <a:cubicBezTo>
                      <a:pt x="31661" y="882211"/>
                      <a:pt x="27157" y="829733"/>
                      <a:pt x="25464" y="777240"/>
                    </a:cubicBezTo>
                    <a:cubicBezTo>
                      <a:pt x="27157" y="702733"/>
                      <a:pt x="27565" y="628186"/>
                      <a:pt x="30544" y="553720"/>
                    </a:cubicBezTo>
                    <a:cubicBezTo>
                      <a:pt x="30956" y="543428"/>
                      <a:pt x="34263" y="533450"/>
                      <a:pt x="35624" y="523240"/>
                    </a:cubicBezTo>
                    <a:cubicBezTo>
                      <a:pt x="37651" y="508041"/>
                      <a:pt x="39011" y="492760"/>
                      <a:pt x="40704" y="477520"/>
                    </a:cubicBezTo>
                    <a:cubicBezTo>
                      <a:pt x="35624" y="448733"/>
                      <a:pt x="30473" y="419959"/>
                      <a:pt x="25464" y="391160"/>
                    </a:cubicBezTo>
                    <a:cubicBezTo>
                      <a:pt x="10919" y="307526"/>
                      <a:pt x="-12636" y="190500"/>
                      <a:pt x="10224" y="147320"/>
                    </a:cubicBezTo>
                    <a:close/>
                  </a:path>
                </a:pathLst>
              </a:custGeom>
              <a:solidFill>
                <a:srgbClr val="00B0F0">
                  <a:alpha val="50196"/>
                </a:srgb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3" name="Flecha: hacia arriba 72">
                <a:extLst>
                  <a:ext uri="{FF2B5EF4-FFF2-40B4-BE49-F238E27FC236}">
                    <a16:creationId xmlns:a16="http://schemas.microsoft.com/office/drawing/2014/main" id="{2F64D2FF-D545-40DA-A086-7CDDDD6753FD}"/>
                  </a:ext>
                </a:extLst>
              </p:cNvPr>
              <p:cNvSpPr/>
              <p:nvPr/>
            </p:nvSpPr>
            <p:spPr>
              <a:xfrm rot="10800000">
                <a:off x="1611947" y="2545131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4" name="Flecha: hacia arriba 73">
                <a:extLst>
                  <a:ext uri="{FF2B5EF4-FFF2-40B4-BE49-F238E27FC236}">
                    <a16:creationId xmlns:a16="http://schemas.microsoft.com/office/drawing/2014/main" id="{79BA7E2E-1488-4CFB-A9EF-ADF498749480}"/>
                  </a:ext>
                </a:extLst>
              </p:cNvPr>
              <p:cNvSpPr/>
              <p:nvPr/>
            </p:nvSpPr>
            <p:spPr>
              <a:xfrm rot="10800000">
                <a:off x="2341054" y="2403499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5" name="Flecha: hacia arriba 74">
                <a:extLst>
                  <a:ext uri="{FF2B5EF4-FFF2-40B4-BE49-F238E27FC236}">
                    <a16:creationId xmlns:a16="http://schemas.microsoft.com/office/drawing/2014/main" id="{3810A542-03DA-4A14-BE1F-005ED2687527}"/>
                  </a:ext>
                </a:extLst>
              </p:cNvPr>
              <p:cNvSpPr/>
              <p:nvPr/>
            </p:nvSpPr>
            <p:spPr>
              <a:xfrm rot="10800000">
                <a:off x="835199" y="4517748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6" name="Flecha: hacia arriba 75">
                <a:extLst>
                  <a:ext uri="{FF2B5EF4-FFF2-40B4-BE49-F238E27FC236}">
                    <a16:creationId xmlns:a16="http://schemas.microsoft.com/office/drawing/2014/main" id="{7D801714-E426-4C75-9C29-D19D590EA1A8}"/>
                  </a:ext>
                </a:extLst>
              </p:cNvPr>
              <p:cNvSpPr/>
              <p:nvPr/>
            </p:nvSpPr>
            <p:spPr>
              <a:xfrm rot="10800000">
                <a:off x="1654097" y="4407332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7" name="Flecha: hacia arriba 76">
                <a:extLst>
                  <a:ext uri="{FF2B5EF4-FFF2-40B4-BE49-F238E27FC236}">
                    <a16:creationId xmlns:a16="http://schemas.microsoft.com/office/drawing/2014/main" id="{3735888A-FD4F-4865-8CD7-635FE35D3A7D}"/>
                  </a:ext>
                </a:extLst>
              </p:cNvPr>
              <p:cNvSpPr/>
              <p:nvPr/>
            </p:nvSpPr>
            <p:spPr>
              <a:xfrm rot="10800000">
                <a:off x="2376990" y="4327665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8" name="Forma libre: forma 77">
                <a:extLst>
                  <a:ext uri="{FF2B5EF4-FFF2-40B4-BE49-F238E27FC236}">
                    <a16:creationId xmlns:a16="http://schemas.microsoft.com/office/drawing/2014/main" id="{94E515F6-9E33-4866-99BB-3219B9771CD5}"/>
                  </a:ext>
                </a:extLst>
              </p:cNvPr>
              <p:cNvSpPr/>
              <p:nvPr/>
            </p:nvSpPr>
            <p:spPr>
              <a:xfrm>
                <a:off x="781585" y="3169769"/>
                <a:ext cx="656678" cy="73866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9" name="Forma libre: forma 78">
                <a:extLst>
                  <a:ext uri="{FF2B5EF4-FFF2-40B4-BE49-F238E27FC236}">
                    <a16:creationId xmlns:a16="http://schemas.microsoft.com/office/drawing/2014/main" id="{181C4BE4-597E-43F7-B481-C88C42B33EAE}"/>
                  </a:ext>
                </a:extLst>
              </p:cNvPr>
              <p:cNvSpPr/>
              <p:nvPr/>
            </p:nvSpPr>
            <p:spPr>
              <a:xfrm rot="156160">
                <a:off x="714451" y="3538581"/>
                <a:ext cx="710946" cy="86805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80" name="Forma libre: forma 79">
                <a:extLst>
                  <a:ext uri="{FF2B5EF4-FFF2-40B4-BE49-F238E27FC236}">
                    <a16:creationId xmlns:a16="http://schemas.microsoft.com/office/drawing/2014/main" id="{E676BA01-8CBE-4722-BD99-36EFB13ECCF9}"/>
                  </a:ext>
                </a:extLst>
              </p:cNvPr>
              <p:cNvSpPr/>
              <p:nvPr/>
            </p:nvSpPr>
            <p:spPr>
              <a:xfrm rot="228480">
                <a:off x="681630" y="4113621"/>
                <a:ext cx="710945" cy="86805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1" name="Forma libre: forma 80">
                <a:extLst>
                  <a:ext uri="{FF2B5EF4-FFF2-40B4-BE49-F238E27FC236}">
                    <a16:creationId xmlns:a16="http://schemas.microsoft.com/office/drawing/2014/main" id="{5BE67951-6E06-4A42-9AF1-B9ED08F32BD6}"/>
                  </a:ext>
                </a:extLst>
              </p:cNvPr>
              <p:cNvSpPr/>
              <p:nvPr/>
            </p:nvSpPr>
            <p:spPr>
              <a:xfrm>
                <a:off x="1552481" y="2928395"/>
                <a:ext cx="586233" cy="57150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2" name="Forma libre: forma 81">
                <a:extLst>
                  <a:ext uri="{FF2B5EF4-FFF2-40B4-BE49-F238E27FC236}">
                    <a16:creationId xmlns:a16="http://schemas.microsoft.com/office/drawing/2014/main" id="{DB948073-2F50-43CF-8C43-72FC45EB467B}"/>
                  </a:ext>
                </a:extLst>
              </p:cNvPr>
              <p:cNvSpPr/>
              <p:nvPr/>
            </p:nvSpPr>
            <p:spPr>
              <a:xfrm>
                <a:off x="2265016" y="2858623"/>
                <a:ext cx="671224" cy="52839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3" name="Forma libre: forma 82">
                <a:extLst>
                  <a:ext uri="{FF2B5EF4-FFF2-40B4-BE49-F238E27FC236}">
                    <a16:creationId xmlns:a16="http://schemas.microsoft.com/office/drawing/2014/main" id="{F9DC4C56-EEBC-41D4-BA22-C4E5258ECA94}"/>
                  </a:ext>
                </a:extLst>
              </p:cNvPr>
              <p:cNvSpPr/>
              <p:nvPr/>
            </p:nvSpPr>
            <p:spPr>
              <a:xfrm>
                <a:off x="1528775" y="3487437"/>
                <a:ext cx="632460" cy="57150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84" name="Forma libre: forma 83">
                <a:extLst>
                  <a:ext uri="{FF2B5EF4-FFF2-40B4-BE49-F238E27FC236}">
                    <a16:creationId xmlns:a16="http://schemas.microsoft.com/office/drawing/2014/main" id="{FE720F74-FFAC-488D-9556-7C0475080B1C}"/>
                  </a:ext>
                </a:extLst>
              </p:cNvPr>
              <p:cNvSpPr/>
              <p:nvPr/>
            </p:nvSpPr>
            <p:spPr>
              <a:xfrm>
                <a:off x="2239462" y="3056720"/>
                <a:ext cx="669307" cy="59086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5" name="Forma libre: forma 84">
                <a:extLst>
                  <a:ext uri="{FF2B5EF4-FFF2-40B4-BE49-F238E27FC236}">
                    <a16:creationId xmlns:a16="http://schemas.microsoft.com/office/drawing/2014/main" id="{3E17889B-B48A-4FF5-AB87-C1CE50A87478}"/>
                  </a:ext>
                </a:extLst>
              </p:cNvPr>
              <p:cNvSpPr/>
              <p:nvPr/>
            </p:nvSpPr>
            <p:spPr>
              <a:xfrm>
                <a:off x="1506255" y="4056596"/>
                <a:ext cx="632460" cy="57150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6" name="Forma libre: forma 85">
                <a:extLst>
                  <a:ext uri="{FF2B5EF4-FFF2-40B4-BE49-F238E27FC236}">
                    <a16:creationId xmlns:a16="http://schemas.microsoft.com/office/drawing/2014/main" id="{779FC1F1-E223-475D-9B5A-E7FEEC0482F7}"/>
                  </a:ext>
                </a:extLst>
              </p:cNvPr>
              <p:cNvSpPr/>
              <p:nvPr/>
            </p:nvSpPr>
            <p:spPr>
              <a:xfrm>
                <a:off x="2257885" y="3252505"/>
                <a:ext cx="632460" cy="57150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1" name="CuadroTexto 90">
                <a:extLst>
                  <a:ext uri="{FF2B5EF4-FFF2-40B4-BE49-F238E27FC236}">
                    <a16:creationId xmlns:a16="http://schemas.microsoft.com/office/drawing/2014/main" id="{5C41129C-248D-466E-B1C9-49A4A5DC9B75}"/>
                  </a:ext>
                </a:extLst>
              </p:cNvPr>
              <p:cNvSpPr txBox="1"/>
              <p:nvPr/>
            </p:nvSpPr>
            <p:spPr>
              <a:xfrm>
                <a:off x="2646036" y="2215378"/>
                <a:ext cx="458543" cy="306589"/>
              </a:xfrm>
              <a:prstGeom prst="rect">
                <a:avLst/>
              </a:prstGeom>
              <a:solidFill>
                <a:srgbClr val="D9D9D9">
                  <a:alpha val="45882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s-ES" sz="1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Q</a:t>
                </a:r>
                <a:r>
                  <a:rPr lang="es-ES" sz="1200" baseline="-25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1,in</a:t>
                </a:r>
                <a:endParaRPr lang="es-ES" sz="14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sp>
          <p:nvSpPr>
            <p:cNvPr id="99" name="CuadroTexto 98">
              <a:extLst>
                <a:ext uri="{FF2B5EF4-FFF2-40B4-BE49-F238E27FC236}">
                  <a16:creationId xmlns:a16="http://schemas.microsoft.com/office/drawing/2014/main" id="{C138A37C-D832-429F-A479-57688B3BC6AD}"/>
                </a:ext>
              </a:extLst>
            </p:cNvPr>
            <p:cNvSpPr txBox="1"/>
            <p:nvPr/>
          </p:nvSpPr>
          <p:spPr>
            <a:xfrm>
              <a:off x="1614683" y="3993351"/>
              <a:ext cx="487639" cy="276999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2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2,in</a:t>
              </a:r>
              <a:endParaRPr lang="es-ES" sz="1400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0" name="CuadroTexto 99">
              <a:extLst>
                <a:ext uri="{FF2B5EF4-FFF2-40B4-BE49-F238E27FC236}">
                  <a16:creationId xmlns:a16="http://schemas.microsoft.com/office/drawing/2014/main" id="{EC2B3342-8D30-4EAB-9912-DCE060A4EDB2}"/>
                </a:ext>
              </a:extLst>
            </p:cNvPr>
            <p:cNvSpPr txBox="1"/>
            <p:nvPr/>
          </p:nvSpPr>
          <p:spPr>
            <a:xfrm>
              <a:off x="843287" y="4023234"/>
              <a:ext cx="463717" cy="276999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2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3,in</a:t>
              </a:r>
              <a:endParaRPr lang="es-ES" sz="1400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1" name="CuadroTexto 100">
              <a:extLst>
                <a:ext uri="{FF2B5EF4-FFF2-40B4-BE49-F238E27FC236}">
                  <a16:creationId xmlns:a16="http://schemas.microsoft.com/office/drawing/2014/main" id="{891CD0BF-F2BA-4CD3-9CB1-069E45960A99}"/>
                </a:ext>
              </a:extLst>
            </p:cNvPr>
            <p:cNvSpPr txBox="1"/>
            <p:nvPr/>
          </p:nvSpPr>
          <p:spPr>
            <a:xfrm>
              <a:off x="2462439" y="6173957"/>
              <a:ext cx="544523" cy="276999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2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1,out</a:t>
              </a:r>
              <a:endParaRPr lang="es-ES" sz="1400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2" name="CuadroTexto 101">
              <a:extLst>
                <a:ext uri="{FF2B5EF4-FFF2-40B4-BE49-F238E27FC236}">
                  <a16:creationId xmlns:a16="http://schemas.microsoft.com/office/drawing/2014/main" id="{97C218AF-BE1A-4F3B-BF26-F22D1AD10E4B}"/>
                </a:ext>
              </a:extLst>
            </p:cNvPr>
            <p:cNvSpPr txBox="1"/>
            <p:nvPr/>
          </p:nvSpPr>
          <p:spPr>
            <a:xfrm>
              <a:off x="1591667" y="6232977"/>
              <a:ext cx="603628" cy="276999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2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2,out</a:t>
              </a:r>
              <a:endParaRPr lang="es-ES" sz="1400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3" name="CuadroTexto 102">
              <a:extLst>
                <a:ext uri="{FF2B5EF4-FFF2-40B4-BE49-F238E27FC236}">
                  <a16:creationId xmlns:a16="http://schemas.microsoft.com/office/drawing/2014/main" id="{F2923D20-6072-401B-BF2A-95235B2C3698}"/>
                </a:ext>
              </a:extLst>
            </p:cNvPr>
            <p:cNvSpPr txBox="1"/>
            <p:nvPr/>
          </p:nvSpPr>
          <p:spPr>
            <a:xfrm>
              <a:off x="715866" y="6250444"/>
              <a:ext cx="521457" cy="276999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2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3,out</a:t>
              </a:r>
              <a:endParaRPr lang="es-ES" sz="1400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58" name="CuadroTexto 57">
            <a:extLst>
              <a:ext uri="{FF2B5EF4-FFF2-40B4-BE49-F238E27FC236}">
                <a16:creationId xmlns:a16="http://schemas.microsoft.com/office/drawing/2014/main" id="{5794DC4F-1B80-4B40-9179-F696A52E1153}"/>
              </a:ext>
            </a:extLst>
          </p:cNvPr>
          <p:cNvSpPr txBox="1"/>
          <p:nvPr/>
        </p:nvSpPr>
        <p:spPr>
          <a:xfrm>
            <a:off x="9539654" y="1136752"/>
            <a:ext cx="246947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COMSOL Multiphysics</a:t>
            </a:r>
            <a:r>
              <a:rPr lang="en-US" baseline="30000" dirty="0">
                <a:latin typeface="Cambria" panose="02040503050406030204" pitchFamily="18" charset="0"/>
                <a:ea typeface="Cambria" panose="02040503050406030204" pitchFamily="18" charset="0"/>
              </a:rPr>
              <a:t>®</a:t>
            </a:r>
            <a:endParaRPr lang="es-ES" baseline="30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F341F140-7DEE-4F9C-B379-668F20703B8A}"/>
              </a:ext>
            </a:extLst>
          </p:cNvPr>
          <p:cNvSpPr txBox="1"/>
          <p:nvPr/>
        </p:nvSpPr>
        <p:spPr>
          <a:xfrm>
            <a:off x="392268" y="3577921"/>
            <a:ext cx="2991385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Molecular diffusion</a:t>
            </a:r>
          </a:p>
        </p:txBody>
      </p:sp>
      <p:pic>
        <p:nvPicPr>
          <p:cNvPr id="67" name="Gráfico 66" descr="Marca de verificación con relleno sólido">
            <a:extLst>
              <a:ext uri="{FF2B5EF4-FFF2-40B4-BE49-F238E27FC236}">
                <a16:creationId xmlns:a16="http://schemas.microsoft.com/office/drawing/2014/main" id="{5EA83942-4BB8-46DD-BE94-914A66451BA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876526" y="3553254"/>
            <a:ext cx="391067" cy="391067"/>
          </a:xfrm>
          <a:prstGeom prst="rect">
            <a:avLst/>
          </a:prstGeom>
        </p:spPr>
      </p:pic>
      <p:sp>
        <p:nvSpPr>
          <p:cNvPr id="90" name="CuadroTexto 89">
            <a:extLst>
              <a:ext uri="{FF2B5EF4-FFF2-40B4-BE49-F238E27FC236}">
                <a16:creationId xmlns:a16="http://schemas.microsoft.com/office/drawing/2014/main" id="{419CC9BE-F423-4A95-A8A5-9D7C422EFB59}"/>
              </a:ext>
            </a:extLst>
          </p:cNvPr>
          <p:cNvSpPr txBox="1"/>
          <p:nvPr/>
        </p:nvSpPr>
        <p:spPr>
          <a:xfrm>
            <a:off x="396074" y="6457626"/>
            <a:ext cx="2991385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Molecular diffusion</a:t>
            </a:r>
          </a:p>
        </p:txBody>
      </p:sp>
      <p:pic>
        <p:nvPicPr>
          <p:cNvPr id="92" name="Gráfico 91" descr="Marca de verificación con relleno sólido">
            <a:extLst>
              <a:ext uri="{FF2B5EF4-FFF2-40B4-BE49-F238E27FC236}">
                <a16:creationId xmlns:a16="http://schemas.microsoft.com/office/drawing/2014/main" id="{D0798C2A-7AFD-40E7-AE18-AD6E74F5B2A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872712" y="6432959"/>
            <a:ext cx="391067" cy="391067"/>
          </a:xfrm>
          <a:prstGeom prst="rect">
            <a:avLst/>
          </a:prstGeom>
        </p:spPr>
      </p:pic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CF55169C-36D0-4505-8F85-4D5DAF75F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9363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12</a:t>
            </a:fld>
            <a:endParaRPr lang="es-ES" dirty="0"/>
          </a:p>
        </p:txBody>
      </p:sp>
      <p:sp>
        <p:nvSpPr>
          <p:cNvPr id="87" name="Forma libre: forma 86">
            <a:extLst>
              <a:ext uri="{FF2B5EF4-FFF2-40B4-BE49-F238E27FC236}">
                <a16:creationId xmlns:a16="http://schemas.microsoft.com/office/drawing/2014/main" id="{C52202CF-49AE-450E-83AE-BB1E9C125BE1}"/>
              </a:ext>
            </a:extLst>
          </p:cNvPr>
          <p:cNvSpPr/>
          <p:nvPr/>
        </p:nvSpPr>
        <p:spPr>
          <a:xfrm>
            <a:off x="716622" y="1551379"/>
            <a:ext cx="2301405" cy="325922"/>
          </a:xfrm>
          <a:custGeom>
            <a:avLst/>
            <a:gdLst>
              <a:gd name="connsiteX0" fmla="*/ 0 w 2338754"/>
              <a:gd name="connsiteY0" fmla="*/ 405267 h 405267"/>
              <a:gd name="connsiteX1" fmla="*/ 167054 w 2338754"/>
              <a:gd name="connsiteY1" fmla="*/ 396475 h 405267"/>
              <a:gd name="connsiteX2" fmla="*/ 219807 w 2338754"/>
              <a:gd name="connsiteY2" fmla="*/ 378890 h 405267"/>
              <a:gd name="connsiteX3" fmla="*/ 290146 w 2338754"/>
              <a:gd name="connsiteY3" fmla="*/ 361306 h 405267"/>
              <a:gd name="connsiteX4" fmla="*/ 378069 w 2338754"/>
              <a:gd name="connsiteY4" fmla="*/ 334929 h 405267"/>
              <a:gd name="connsiteX5" fmla="*/ 413238 w 2338754"/>
              <a:gd name="connsiteY5" fmla="*/ 326136 h 405267"/>
              <a:gd name="connsiteX6" fmla="*/ 501161 w 2338754"/>
              <a:gd name="connsiteY6" fmla="*/ 317344 h 405267"/>
              <a:gd name="connsiteX7" fmla="*/ 553915 w 2338754"/>
              <a:gd name="connsiteY7" fmla="*/ 308552 h 405267"/>
              <a:gd name="connsiteX8" fmla="*/ 624254 w 2338754"/>
              <a:gd name="connsiteY8" fmla="*/ 299760 h 405267"/>
              <a:gd name="connsiteX9" fmla="*/ 694592 w 2338754"/>
              <a:gd name="connsiteY9" fmla="*/ 282175 h 405267"/>
              <a:gd name="connsiteX10" fmla="*/ 773723 w 2338754"/>
              <a:gd name="connsiteY10" fmla="*/ 264590 h 405267"/>
              <a:gd name="connsiteX11" fmla="*/ 808892 w 2338754"/>
              <a:gd name="connsiteY11" fmla="*/ 255798 h 405267"/>
              <a:gd name="connsiteX12" fmla="*/ 931984 w 2338754"/>
              <a:gd name="connsiteY12" fmla="*/ 247006 h 405267"/>
              <a:gd name="connsiteX13" fmla="*/ 984738 w 2338754"/>
              <a:gd name="connsiteY13" fmla="*/ 229421 h 405267"/>
              <a:gd name="connsiteX14" fmla="*/ 1266092 w 2338754"/>
              <a:gd name="connsiteY14" fmla="*/ 203044 h 405267"/>
              <a:gd name="connsiteX15" fmla="*/ 1397977 w 2338754"/>
              <a:gd name="connsiteY15" fmla="*/ 185460 h 405267"/>
              <a:gd name="connsiteX16" fmla="*/ 1477107 w 2338754"/>
              <a:gd name="connsiteY16" fmla="*/ 167875 h 405267"/>
              <a:gd name="connsiteX17" fmla="*/ 1521069 w 2338754"/>
              <a:gd name="connsiteY17" fmla="*/ 150290 h 405267"/>
              <a:gd name="connsiteX18" fmla="*/ 1591407 w 2338754"/>
              <a:gd name="connsiteY18" fmla="*/ 132706 h 405267"/>
              <a:gd name="connsiteX19" fmla="*/ 1899138 w 2338754"/>
              <a:gd name="connsiteY19" fmla="*/ 53575 h 405267"/>
              <a:gd name="connsiteX20" fmla="*/ 2074984 w 2338754"/>
              <a:gd name="connsiteY20" fmla="*/ 35990 h 405267"/>
              <a:gd name="connsiteX21" fmla="*/ 2110154 w 2338754"/>
              <a:gd name="connsiteY21" fmla="*/ 27198 h 405267"/>
              <a:gd name="connsiteX22" fmla="*/ 2136531 w 2338754"/>
              <a:gd name="connsiteY22" fmla="*/ 18406 h 405267"/>
              <a:gd name="connsiteX23" fmla="*/ 2233246 w 2338754"/>
              <a:gd name="connsiteY23" fmla="*/ 821 h 405267"/>
              <a:gd name="connsiteX24" fmla="*/ 2338754 w 2338754"/>
              <a:gd name="connsiteY24" fmla="*/ 821 h 40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38754" h="405267">
                <a:moveTo>
                  <a:pt x="0" y="405267"/>
                </a:moveTo>
                <a:cubicBezTo>
                  <a:pt x="55685" y="402336"/>
                  <a:pt x="111689" y="403119"/>
                  <a:pt x="167054" y="396475"/>
                </a:cubicBezTo>
                <a:cubicBezTo>
                  <a:pt x="185458" y="394267"/>
                  <a:pt x="201985" y="383982"/>
                  <a:pt x="219807" y="378890"/>
                </a:cubicBezTo>
                <a:cubicBezTo>
                  <a:pt x="243045" y="372251"/>
                  <a:pt x="267707" y="370282"/>
                  <a:pt x="290146" y="361306"/>
                </a:cubicBezTo>
                <a:cubicBezTo>
                  <a:pt x="355833" y="335030"/>
                  <a:pt x="311197" y="349790"/>
                  <a:pt x="378069" y="334929"/>
                </a:cubicBezTo>
                <a:cubicBezTo>
                  <a:pt x="389865" y="332308"/>
                  <a:pt x="401276" y="327845"/>
                  <a:pt x="413238" y="326136"/>
                </a:cubicBezTo>
                <a:cubicBezTo>
                  <a:pt x="442396" y="321970"/>
                  <a:pt x="471935" y="320997"/>
                  <a:pt x="501161" y="317344"/>
                </a:cubicBezTo>
                <a:cubicBezTo>
                  <a:pt x="518851" y="315133"/>
                  <a:pt x="536267" y="311073"/>
                  <a:pt x="553915" y="308552"/>
                </a:cubicBezTo>
                <a:cubicBezTo>
                  <a:pt x="577306" y="305211"/>
                  <a:pt x="600900" y="303353"/>
                  <a:pt x="624254" y="299760"/>
                </a:cubicBezTo>
                <a:cubicBezTo>
                  <a:pt x="682342" y="290823"/>
                  <a:pt x="650913" y="294654"/>
                  <a:pt x="694592" y="282175"/>
                </a:cubicBezTo>
                <a:cubicBezTo>
                  <a:pt x="732109" y="271456"/>
                  <a:pt x="732939" y="273653"/>
                  <a:pt x="773723" y="264590"/>
                </a:cubicBezTo>
                <a:cubicBezTo>
                  <a:pt x="785519" y="261969"/>
                  <a:pt x="796882" y="257132"/>
                  <a:pt x="808892" y="255798"/>
                </a:cubicBezTo>
                <a:cubicBezTo>
                  <a:pt x="849776" y="251256"/>
                  <a:pt x="890953" y="249937"/>
                  <a:pt x="931984" y="247006"/>
                </a:cubicBezTo>
                <a:cubicBezTo>
                  <a:pt x="949569" y="241144"/>
                  <a:pt x="966501" y="232737"/>
                  <a:pt x="984738" y="229421"/>
                </a:cubicBezTo>
                <a:cubicBezTo>
                  <a:pt x="1099992" y="208465"/>
                  <a:pt x="1149877" y="212341"/>
                  <a:pt x="1266092" y="203044"/>
                </a:cubicBezTo>
                <a:cubicBezTo>
                  <a:pt x="1328175" y="198078"/>
                  <a:pt x="1342398" y="194723"/>
                  <a:pt x="1397977" y="185460"/>
                </a:cubicBezTo>
                <a:cubicBezTo>
                  <a:pt x="1497559" y="152263"/>
                  <a:pt x="1306933" y="214287"/>
                  <a:pt x="1477107" y="167875"/>
                </a:cubicBezTo>
                <a:cubicBezTo>
                  <a:pt x="1492334" y="163722"/>
                  <a:pt x="1505984" y="154931"/>
                  <a:pt x="1521069" y="150290"/>
                </a:cubicBezTo>
                <a:cubicBezTo>
                  <a:pt x="1544168" y="143183"/>
                  <a:pt x="1568135" y="139222"/>
                  <a:pt x="1591407" y="132706"/>
                </a:cubicBezTo>
                <a:cubicBezTo>
                  <a:pt x="1672162" y="110095"/>
                  <a:pt x="1815631" y="61926"/>
                  <a:pt x="1899138" y="53575"/>
                </a:cubicBezTo>
                <a:lnTo>
                  <a:pt x="2074984" y="35990"/>
                </a:lnTo>
                <a:cubicBezTo>
                  <a:pt x="2086707" y="33059"/>
                  <a:pt x="2098535" y="30518"/>
                  <a:pt x="2110154" y="27198"/>
                </a:cubicBezTo>
                <a:cubicBezTo>
                  <a:pt x="2119065" y="24652"/>
                  <a:pt x="2127620" y="20952"/>
                  <a:pt x="2136531" y="18406"/>
                </a:cubicBezTo>
                <a:cubicBezTo>
                  <a:pt x="2166748" y="9772"/>
                  <a:pt x="2202709" y="2428"/>
                  <a:pt x="2233246" y="821"/>
                </a:cubicBezTo>
                <a:cubicBezTo>
                  <a:pt x="2268367" y="-1027"/>
                  <a:pt x="2303585" y="821"/>
                  <a:pt x="2338754" y="821"/>
                </a:cubicBezTo>
              </a:path>
            </a:pathLst>
          </a:custGeom>
          <a:solidFill>
            <a:srgbClr val="2F528F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8" name="Forma libre: forma 87">
            <a:extLst>
              <a:ext uri="{FF2B5EF4-FFF2-40B4-BE49-F238E27FC236}">
                <a16:creationId xmlns:a16="http://schemas.microsoft.com/office/drawing/2014/main" id="{B101BFB2-F5E4-4B1E-B0F8-E840E865640C}"/>
              </a:ext>
            </a:extLst>
          </p:cNvPr>
          <p:cNvSpPr/>
          <p:nvPr/>
        </p:nvSpPr>
        <p:spPr>
          <a:xfrm>
            <a:off x="683250" y="1919375"/>
            <a:ext cx="2363387" cy="325922"/>
          </a:xfrm>
          <a:custGeom>
            <a:avLst/>
            <a:gdLst>
              <a:gd name="connsiteX0" fmla="*/ 0 w 2338754"/>
              <a:gd name="connsiteY0" fmla="*/ 405267 h 405267"/>
              <a:gd name="connsiteX1" fmla="*/ 167054 w 2338754"/>
              <a:gd name="connsiteY1" fmla="*/ 396475 h 405267"/>
              <a:gd name="connsiteX2" fmla="*/ 219807 w 2338754"/>
              <a:gd name="connsiteY2" fmla="*/ 378890 h 405267"/>
              <a:gd name="connsiteX3" fmla="*/ 290146 w 2338754"/>
              <a:gd name="connsiteY3" fmla="*/ 361306 h 405267"/>
              <a:gd name="connsiteX4" fmla="*/ 378069 w 2338754"/>
              <a:gd name="connsiteY4" fmla="*/ 334929 h 405267"/>
              <a:gd name="connsiteX5" fmla="*/ 413238 w 2338754"/>
              <a:gd name="connsiteY5" fmla="*/ 326136 h 405267"/>
              <a:gd name="connsiteX6" fmla="*/ 501161 w 2338754"/>
              <a:gd name="connsiteY6" fmla="*/ 317344 h 405267"/>
              <a:gd name="connsiteX7" fmla="*/ 553915 w 2338754"/>
              <a:gd name="connsiteY7" fmla="*/ 308552 h 405267"/>
              <a:gd name="connsiteX8" fmla="*/ 624254 w 2338754"/>
              <a:gd name="connsiteY8" fmla="*/ 299760 h 405267"/>
              <a:gd name="connsiteX9" fmla="*/ 694592 w 2338754"/>
              <a:gd name="connsiteY9" fmla="*/ 282175 h 405267"/>
              <a:gd name="connsiteX10" fmla="*/ 773723 w 2338754"/>
              <a:gd name="connsiteY10" fmla="*/ 264590 h 405267"/>
              <a:gd name="connsiteX11" fmla="*/ 808892 w 2338754"/>
              <a:gd name="connsiteY11" fmla="*/ 255798 h 405267"/>
              <a:gd name="connsiteX12" fmla="*/ 931984 w 2338754"/>
              <a:gd name="connsiteY12" fmla="*/ 247006 h 405267"/>
              <a:gd name="connsiteX13" fmla="*/ 984738 w 2338754"/>
              <a:gd name="connsiteY13" fmla="*/ 229421 h 405267"/>
              <a:gd name="connsiteX14" fmla="*/ 1266092 w 2338754"/>
              <a:gd name="connsiteY14" fmla="*/ 203044 h 405267"/>
              <a:gd name="connsiteX15" fmla="*/ 1397977 w 2338754"/>
              <a:gd name="connsiteY15" fmla="*/ 185460 h 405267"/>
              <a:gd name="connsiteX16" fmla="*/ 1477107 w 2338754"/>
              <a:gd name="connsiteY16" fmla="*/ 167875 h 405267"/>
              <a:gd name="connsiteX17" fmla="*/ 1521069 w 2338754"/>
              <a:gd name="connsiteY17" fmla="*/ 150290 h 405267"/>
              <a:gd name="connsiteX18" fmla="*/ 1591407 w 2338754"/>
              <a:gd name="connsiteY18" fmla="*/ 132706 h 405267"/>
              <a:gd name="connsiteX19" fmla="*/ 1899138 w 2338754"/>
              <a:gd name="connsiteY19" fmla="*/ 53575 h 405267"/>
              <a:gd name="connsiteX20" fmla="*/ 2074984 w 2338754"/>
              <a:gd name="connsiteY20" fmla="*/ 35990 h 405267"/>
              <a:gd name="connsiteX21" fmla="*/ 2110154 w 2338754"/>
              <a:gd name="connsiteY21" fmla="*/ 27198 h 405267"/>
              <a:gd name="connsiteX22" fmla="*/ 2136531 w 2338754"/>
              <a:gd name="connsiteY22" fmla="*/ 18406 h 405267"/>
              <a:gd name="connsiteX23" fmla="*/ 2233246 w 2338754"/>
              <a:gd name="connsiteY23" fmla="*/ 821 h 405267"/>
              <a:gd name="connsiteX24" fmla="*/ 2338754 w 2338754"/>
              <a:gd name="connsiteY24" fmla="*/ 821 h 40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38754" h="405267">
                <a:moveTo>
                  <a:pt x="0" y="405267"/>
                </a:moveTo>
                <a:cubicBezTo>
                  <a:pt x="55685" y="402336"/>
                  <a:pt x="111689" y="403119"/>
                  <a:pt x="167054" y="396475"/>
                </a:cubicBezTo>
                <a:cubicBezTo>
                  <a:pt x="185458" y="394267"/>
                  <a:pt x="201985" y="383982"/>
                  <a:pt x="219807" y="378890"/>
                </a:cubicBezTo>
                <a:cubicBezTo>
                  <a:pt x="243045" y="372251"/>
                  <a:pt x="267707" y="370282"/>
                  <a:pt x="290146" y="361306"/>
                </a:cubicBezTo>
                <a:cubicBezTo>
                  <a:pt x="355833" y="335030"/>
                  <a:pt x="311197" y="349790"/>
                  <a:pt x="378069" y="334929"/>
                </a:cubicBezTo>
                <a:cubicBezTo>
                  <a:pt x="389865" y="332308"/>
                  <a:pt x="401276" y="327845"/>
                  <a:pt x="413238" y="326136"/>
                </a:cubicBezTo>
                <a:cubicBezTo>
                  <a:pt x="442396" y="321970"/>
                  <a:pt x="471935" y="320997"/>
                  <a:pt x="501161" y="317344"/>
                </a:cubicBezTo>
                <a:cubicBezTo>
                  <a:pt x="518851" y="315133"/>
                  <a:pt x="536267" y="311073"/>
                  <a:pt x="553915" y="308552"/>
                </a:cubicBezTo>
                <a:cubicBezTo>
                  <a:pt x="577306" y="305211"/>
                  <a:pt x="600900" y="303353"/>
                  <a:pt x="624254" y="299760"/>
                </a:cubicBezTo>
                <a:cubicBezTo>
                  <a:pt x="682342" y="290823"/>
                  <a:pt x="650913" y="294654"/>
                  <a:pt x="694592" y="282175"/>
                </a:cubicBezTo>
                <a:cubicBezTo>
                  <a:pt x="732109" y="271456"/>
                  <a:pt x="732939" y="273653"/>
                  <a:pt x="773723" y="264590"/>
                </a:cubicBezTo>
                <a:cubicBezTo>
                  <a:pt x="785519" y="261969"/>
                  <a:pt x="796882" y="257132"/>
                  <a:pt x="808892" y="255798"/>
                </a:cubicBezTo>
                <a:cubicBezTo>
                  <a:pt x="849776" y="251256"/>
                  <a:pt x="890953" y="249937"/>
                  <a:pt x="931984" y="247006"/>
                </a:cubicBezTo>
                <a:cubicBezTo>
                  <a:pt x="949569" y="241144"/>
                  <a:pt x="966501" y="232737"/>
                  <a:pt x="984738" y="229421"/>
                </a:cubicBezTo>
                <a:cubicBezTo>
                  <a:pt x="1099992" y="208465"/>
                  <a:pt x="1149877" y="212341"/>
                  <a:pt x="1266092" y="203044"/>
                </a:cubicBezTo>
                <a:cubicBezTo>
                  <a:pt x="1328175" y="198078"/>
                  <a:pt x="1342398" y="194723"/>
                  <a:pt x="1397977" y="185460"/>
                </a:cubicBezTo>
                <a:cubicBezTo>
                  <a:pt x="1497559" y="152263"/>
                  <a:pt x="1306933" y="214287"/>
                  <a:pt x="1477107" y="167875"/>
                </a:cubicBezTo>
                <a:cubicBezTo>
                  <a:pt x="1492334" y="163722"/>
                  <a:pt x="1505984" y="154931"/>
                  <a:pt x="1521069" y="150290"/>
                </a:cubicBezTo>
                <a:cubicBezTo>
                  <a:pt x="1544168" y="143183"/>
                  <a:pt x="1568135" y="139222"/>
                  <a:pt x="1591407" y="132706"/>
                </a:cubicBezTo>
                <a:cubicBezTo>
                  <a:pt x="1672162" y="110095"/>
                  <a:pt x="1815631" y="61926"/>
                  <a:pt x="1899138" y="53575"/>
                </a:cubicBezTo>
                <a:lnTo>
                  <a:pt x="2074984" y="35990"/>
                </a:lnTo>
                <a:cubicBezTo>
                  <a:pt x="2086707" y="33059"/>
                  <a:pt x="2098535" y="30518"/>
                  <a:pt x="2110154" y="27198"/>
                </a:cubicBezTo>
                <a:cubicBezTo>
                  <a:pt x="2119065" y="24652"/>
                  <a:pt x="2127620" y="20952"/>
                  <a:pt x="2136531" y="18406"/>
                </a:cubicBezTo>
                <a:cubicBezTo>
                  <a:pt x="2166748" y="9772"/>
                  <a:pt x="2202709" y="2428"/>
                  <a:pt x="2233246" y="821"/>
                </a:cubicBezTo>
                <a:cubicBezTo>
                  <a:pt x="2268367" y="-1027"/>
                  <a:pt x="2303585" y="821"/>
                  <a:pt x="2338754" y="821"/>
                </a:cubicBezTo>
              </a:path>
            </a:pathLst>
          </a:custGeom>
          <a:solidFill>
            <a:srgbClr val="2F528F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3" name="Forma libre: forma 92">
            <a:extLst>
              <a:ext uri="{FF2B5EF4-FFF2-40B4-BE49-F238E27FC236}">
                <a16:creationId xmlns:a16="http://schemas.microsoft.com/office/drawing/2014/main" id="{E0F1BA72-630C-44C5-9885-884E47E17BDC}"/>
              </a:ext>
            </a:extLst>
          </p:cNvPr>
          <p:cNvSpPr/>
          <p:nvPr/>
        </p:nvSpPr>
        <p:spPr>
          <a:xfrm rot="191164">
            <a:off x="630223" y="2803741"/>
            <a:ext cx="2363387" cy="325922"/>
          </a:xfrm>
          <a:custGeom>
            <a:avLst/>
            <a:gdLst>
              <a:gd name="connsiteX0" fmla="*/ 0 w 2338754"/>
              <a:gd name="connsiteY0" fmla="*/ 405267 h 405267"/>
              <a:gd name="connsiteX1" fmla="*/ 167054 w 2338754"/>
              <a:gd name="connsiteY1" fmla="*/ 396475 h 405267"/>
              <a:gd name="connsiteX2" fmla="*/ 219807 w 2338754"/>
              <a:gd name="connsiteY2" fmla="*/ 378890 h 405267"/>
              <a:gd name="connsiteX3" fmla="*/ 290146 w 2338754"/>
              <a:gd name="connsiteY3" fmla="*/ 361306 h 405267"/>
              <a:gd name="connsiteX4" fmla="*/ 378069 w 2338754"/>
              <a:gd name="connsiteY4" fmla="*/ 334929 h 405267"/>
              <a:gd name="connsiteX5" fmla="*/ 413238 w 2338754"/>
              <a:gd name="connsiteY5" fmla="*/ 326136 h 405267"/>
              <a:gd name="connsiteX6" fmla="*/ 501161 w 2338754"/>
              <a:gd name="connsiteY6" fmla="*/ 317344 h 405267"/>
              <a:gd name="connsiteX7" fmla="*/ 553915 w 2338754"/>
              <a:gd name="connsiteY7" fmla="*/ 308552 h 405267"/>
              <a:gd name="connsiteX8" fmla="*/ 624254 w 2338754"/>
              <a:gd name="connsiteY8" fmla="*/ 299760 h 405267"/>
              <a:gd name="connsiteX9" fmla="*/ 694592 w 2338754"/>
              <a:gd name="connsiteY9" fmla="*/ 282175 h 405267"/>
              <a:gd name="connsiteX10" fmla="*/ 773723 w 2338754"/>
              <a:gd name="connsiteY10" fmla="*/ 264590 h 405267"/>
              <a:gd name="connsiteX11" fmla="*/ 808892 w 2338754"/>
              <a:gd name="connsiteY11" fmla="*/ 255798 h 405267"/>
              <a:gd name="connsiteX12" fmla="*/ 931984 w 2338754"/>
              <a:gd name="connsiteY12" fmla="*/ 247006 h 405267"/>
              <a:gd name="connsiteX13" fmla="*/ 984738 w 2338754"/>
              <a:gd name="connsiteY13" fmla="*/ 229421 h 405267"/>
              <a:gd name="connsiteX14" fmla="*/ 1266092 w 2338754"/>
              <a:gd name="connsiteY14" fmla="*/ 203044 h 405267"/>
              <a:gd name="connsiteX15" fmla="*/ 1397977 w 2338754"/>
              <a:gd name="connsiteY15" fmla="*/ 185460 h 405267"/>
              <a:gd name="connsiteX16" fmla="*/ 1477107 w 2338754"/>
              <a:gd name="connsiteY16" fmla="*/ 167875 h 405267"/>
              <a:gd name="connsiteX17" fmla="*/ 1521069 w 2338754"/>
              <a:gd name="connsiteY17" fmla="*/ 150290 h 405267"/>
              <a:gd name="connsiteX18" fmla="*/ 1591407 w 2338754"/>
              <a:gd name="connsiteY18" fmla="*/ 132706 h 405267"/>
              <a:gd name="connsiteX19" fmla="*/ 1899138 w 2338754"/>
              <a:gd name="connsiteY19" fmla="*/ 53575 h 405267"/>
              <a:gd name="connsiteX20" fmla="*/ 2074984 w 2338754"/>
              <a:gd name="connsiteY20" fmla="*/ 35990 h 405267"/>
              <a:gd name="connsiteX21" fmla="*/ 2110154 w 2338754"/>
              <a:gd name="connsiteY21" fmla="*/ 27198 h 405267"/>
              <a:gd name="connsiteX22" fmla="*/ 2136531 w 2338754"/>
              <a:gd name="connsiteY22" fmla="*/ 18406 h 405267"/>
              <a:gd name="connsiteX23" fmla="*/ 2233246 w 2338754"/>
              <a:gd name="connsiteY23" fmla="*/ 821 h 405267"/>
              <a:gd name="connsiteX24" fmla="*/ 2338754 w 2338754"/>
              <a:gd name="connsiteY24" fmla="*/ 821 h 40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38754" h="405267">
                <a:moveTo>
                  <a:pt x="0" y="405267"/>
                </a:moveTo>
                <a:cubicBezTo>
                  <a:pt x="55685" y="402336"/>
                  <a:pt x="111689" y="403119"/>
                  <a:pt x="167054" y="396475"/>
                </a:cubicBezTo>
                <a:cubicBezTo>
                  <a:pt x="185458" y="394267"/>
                  <a:pt x="201985" y="383982"/>
                  <a:pt x="219807" y="378890"/>
                </a:cubicBezTo>
                <a:cubicBezTo>
                  <a:pt x="243045" y="372251"/>
                  <a:pt x="267707" y="370282"/>
                  <a:pt x="290146" y="361306"/>
                </a:cubicBezTo>
                <a:cubicBezTo>
                  <a:pt x="355833" y="335030"/>
                  <a:pt x="311197" y="349790"/>
                  <a:pt x="378069" y="334929"/>
                </a:cubicBezTo>
                <a:cubicBezTo>
                  <a:pt x="389865" y="332308"/>
                  <a:pt x="401276" y="327845"/>
                  <a:pt x="413238" y="326136"/>
                </a:cubicBezTo>
                <a:cubicBezTo>
                  <a:pt x="442396" y="321970"/>
                  <a:pt x="471935" y="320997"/>
                  <a:pt x="501161" y="317344"/>
                </a:cubicBezTo>
                <a:cubicBezTo>
                  <a:pt x="518851" y="315133"/>
                  <a:pt x="536267" y="311073"/>
                  <a:pt x="553915" y="308552"/>
                </a:cubicBezTo>
                <a:cubicBezTo>
                  <a:pt x="577306" y="305211"/>
                  <a:pt x="600900" y="303353"/>
                  <a:pt x="624254" y="299760"/>
                </a:cubicBezTo>
                <a:cubicBezTo>
                  <a:pt x="682342" y="290823"/>
                  <a:pt x="650913" y="294654"/>
                  <a:pt x="694592" y="282175"/>
                </a:cubicBezTo>
                <a:cubicBezTo>
                  <a:pt x="732109" y="271456"/>
                  <a:pt x="732939" y="273653"/>
                  <a:pt x="773723" y="264590"/>
                </a:cubicBezTo>
                <a:cubicBezTo>
                  <a:pt x="785519" y="261969"/>
                  <a:pt x="796882" y="257132"/>
                  <a:pt x="808892" y="255798"/>
                </a:cubicBezTo>
                <a:cubicBezTo>
                  <a:pt x="849776" y="251256"/>
                  <a:pt x="890953" y="249937"/>
                  <a:pt x="931984" y="247006"/>
                </a:cubicBezTo>
                <a:cubicBezTo>
                  <a:pt x="949569" y="241144"/>
                  <a:pt x="966501" y="232737"/>
                  <a:pt x="984738" y="229421"/>
                </a:cubicBezTo>
                <a:cubicBezTo>
                  <a:pt x="1099992" y="208465"/>
                  <a:pt x="1149877" y="212341"/>
                  <a:pt x="1266092" y="203044"/>
                </a:cubicBezTo>
                <a:cubicBezTo>
                  <a:pt x="1328175" y="198078"/>
                  <a:pt x="1342398" y="194723"/>
                  <a:pt x="1397977" y="185460"/>
                </a:cubicBezTo>
                <a:cubicBezTo>
                  <a:pt x="1497559" y="152263"/>
                  <a:pt x="1306933" y="214287"/>
                  <a:pt x="1477107" y="167875"/>
                </a:cubicBezTo>
                <a:cubicBezTo>
                  <a:pt x="1492334" y="163722"/>
                  <a:pt x="1505984" y="154931"/>
                  <a:pt x="1521069" y="150290"/>
                </a:cubicBezTo>
                <a:cubicBezTo>
                  <a:pt x="1544168" y="143183"/>
                  <a:pt x="1568135" y="139222"/>
                  <a:pt x="1591407" y="132706"/>
                </a:cubicBezTo>
                <a:cubicBezTo>
                  <a:pt x="1672162" y="110095"/>
                  <a:pt x="1815631" y="61926"/>
                  <a:pt x="1899138" y="53575"/>
                </a:cubicBezTo>
                <a:lnTo>
                  <a:pt x="2074984" y="35990"/>
                </a:lnTo>
                <a:cubicBezTo>
                  <a:pt x="2086707" y="33059"/>
                  <a:pt x="2098535" y="30518"/>
                  <a:pt x="2110154" y="27198"/>
                </a:cubicBezTo>
                <a:cubicBezTo>
                  <a:pt x="2119065" y="24652"/>
                  <a:pt x="2127620" y="20952"/>
                  <a:pt x="2136531" y="18406"/>
                </a:cubicBezTo>
                <a:cubicBezTo>
                  <a:pt x="2166748" y="9772"/>
                  <a:pt x="2202709" y="2428"/>
                  <a:pt x="2233246" y="821"/>
                </a:cubicBezTo>
                <a:cubicBezTo>
                  <a:pt x="2268367" y="-1027"/>
                  <a:pt x="2303585" y="821"/>
                  <a:pt x="2338754" y="821"/>
                </a:cubicBezTo>
              </a:path>
            </a:pathLst>
          </a:custGeom>
          <a:solidFill>
            <a:srgbClr val="2F528F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8" name="Forma libre: forma 97">
            <a:extLst>
              <a:ext uri="{FF2B5EF4-FFF2-40B4-BE49-F238E27FC236}">
                <a16:creationId xmlns:a16="http://schemas.microsoft.com/office/drawing/2014/main" id="{5776F597-9238-44B6-83EA-555DBE950B4E}"/>
              </a:ext>
            </a:extLst>
          </p:cNvPr>
          <p:cNvSpPr/>
          <p:nvPr/>
        </p:nvSpPr>
        <p:spPr>
          <a:xfrm rot="191164">
            <a:off x="649060" y="2626833"/>
            <a:ext cx="2363387" cy="325922"/>
          </a:xfrm>
          <a:custGeom>
            <a:avLst/>
            <a:gdLst>
              <a:gd name="connsiteX0" fmla="*/ 0 w 2338754"/>
              <a:gd name="connsiteY0" fmla="*/ 405267 h 405267"/>
              <a:gd name="connsiteX1" fmla="*/ 167054 w 2338754"/>
              <a:gd name="connsiteY1" fmla="*/ 396475 h 405267"/>
              <a:gd name="connsiteX2" fmla="*/ 219807 w 2338754"/>
              <a:gd name="connsiteY2" fmla="*/ 378890 h 405267"/>
              <a:gd name="connsiteX3" fmla="*/ 290146 w 2338754"/>
              <a:gd name="connsiteY3" fmla="*/ 361306 h 405267"/>
              <a:gd name="connsiteX4" fmla="*/ 378069 w 2338754"/>
              <a:gd name="connsiteY4" fmla="*/ 334929 h 405267"/>
              <a:gd name="connsiteX5" fmla="*/ 413238 w 2338754"/>
              <a:gd name="connsiteY5" fmla="*/ 326136 h 405267"/>
              <a:gd name="connsiteX6" fmla="*/ 501161 w 2338754"/>
              <a:gd name="connsiteY6" fmla="*/ 317344 h 405267"/>
              <a:gd name="connsiteX7" fmla="*/ 553915 w 2338754"/>
              <a:gd name="connsiteY7" fmla="*/ 308552 h 405267"/>
              <a:gd name="connsiteX8" fmla="*/ 624254 w 2338754"/>
              <a:gd name="connsiteY8" fmla="*/ 299760 h 405267"/>
              <a:gd name="connsiteX9" fmla="*/ 694592 w 2338754"/>
              <a:gd name="connsiteY9" fmla="*/ 282175 h 405267"/>
              <a:gd name="connsiteX10" fmla="*/ 773723 w 2338754"/>
              <a:gd name="connsiteY10" fmla="*/ 264590 h 405267"/>
              <a:gd name="connsiteX11" fmla="*/ 808892 w 2338754"/>
              <a:gd name="connsiteY11" fmla="*/ 255798 h 405267"/>
              <a:gd name="connsiteX12" fmla="*/ 931984 w 2338754"/>
              <a:gd name="connsiteY12" fmla="*/ 247006 h 405267"/>
              <a:gd name="connsiteX13" fmla="*/ 984738 w 2338754"/>
              <a:gd name="connsiteY13" fmla="*/ 229421 h 405267"/>
              <a:gd name="connsiteX14" fmla="*/ 1266092 w 2338754"/>
              <a:gd name="connsiteY14" fmla="*/ 203044 h 405267"/>
              <a:gd name="connsiteX15" fmla="*/ 1397977 w 2338754"/>
              <a:gd name="connsiteY15" fmla="*/ 185460 h 405267"/>
              <a:gd name="connsiteX16" fmla="*/ 1477107 w 2338754"/>
              <a:gd name="connsiteY16" fmla="*/ 167875 h 405267"/>
              <a:gd name="connsiteX17" fmla="*/ 1521069 w 2338754"/>
              <a:gd name="connsiteY17" fmla="*/ 150290 h 405267"/>
              <a:gd name="connsiteX18" fmla="*/ 1591407 w 2338754"/>
              <a:gd name="connsiteY18" fmla="*/ 132706 h 405267"/>
              <a:gd name="connsiteX19" fmla="*/ 1899138 w 2338754"/>
              <a:gd name="connsiteY19" fmla="*/ 53575 h 405267"/>
              <a:gd name="connsiteX20" fmla="*/ 2074984 w 2338754"/>
              <a:gd name="connsiteY20" fmla="*/ 35990 h 405267"/>
              <a:gd name="connsiteX21" fmla="*/ 2110154 w 2338754"/>
              <a:gd name="connsiteY21" fmla="*/ 27198 h 405267"/>
              <a:gd name="connsiteX22" fmla="*/ 2136531 w 2338754"/>
              <a:gd name="connsiteY22" fmla="*/ 18406 h 405267"/>
              <a:gd name="connsiteX23" fmla="*/ 2233246 w 2338754"/>
              <a:gd name="connsiteY23" fmla="*/ 821 h 405267"/>
              <a:gd name="connsiteX24" fmla="*/ 2338754 w 2338754"/>
              <a:gd name="connsiteY24" fmla="*/ 821 h 40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38754" h="405267">
                <a:moveTo>
                  <a:pt x="0" y="405267"/>
                </a:moveTo>
                <a:cubicBezTo>
                  <a:pt x="55685" y="402336"/>
                  <a:pt x="111689" y="403119"/>
                  <a:pt x="167054" y="396475"/>
                </a:cubicBezTo>
                <a:cubicBezTo>
                  <a:pt x="185458" y="394267"/>
                  <a:pt x="201985" y="383982"/>
                  <a:pt x="219807" y="378890"/>
                </a:cubicBezTo>
                <a:cubicBezTo>
                  <a:pt x="243045" y="372251"/>
                  <a:pt x="267707" y="370282"/>
                  <a:pt x="290146" y="361306"/>
                </a:cubicBezTo>
                <a:cubicBezTo>
                  <a:pt x="355833" y="335030"/>
                  <a:pt x="311197" y="349790"/>
                  <a:pt x="378069" y="334929"/>
                </a:cubicBezTo>
                <a:cubicBezTo>
                  <a:pt x="389865" y="332308"/>
                  <a:pt x="401276" y="327845"/>
                  <a:pt x="413238" y="326136"/>
                </a:cubicBezTo>
                <a:cubicBezTo>
                  <a:pt x="442396" y="321970"/>
                  <a:pt x="471935" y="320997"/>
                  <a:pt x="501161" y="317344"/>
                </a:cubicBezTo>
                <a:cubicBezTo>
                  <a:pt x="518851" y="315133"/>
                  <a:pt x="536267" y="311073"/>
                  <a:pt x="553915" y="308552"/>
                </a:cubicBezTo>
                <a:cubicBezTo>
                  <a:pt x="577306" y="305211"/>
                  <a:pt x="600900" y="303353"/>
                  <a:pt x="624254" y="299760"/>
                </a:cubicBezTo>
                <a:cubicBezTo>
                  <a:pt x="682342" y="290823"/>
                  <a:pt x="650913" y="294654"/>
                  <a:pt x="694592" y="282175"/>
                </a:cubicBezTo>
                <a:cubicBezTo>
                  <a:pt x="732109" y="271456"/>
                  <a:pt x="732939" y="273653"/>
                  <a:pt x="773723" y="264590"/>
                </a:cubicBezTo>
                <a:cubicBezTo>
                  <a:pt x="785519" y="261969"/>
                  <a:pt x="796882" y="257132"/>
                  <a:pt x="808892" y="255798"/>
                </a:cubicBezTo>
                <a:cubicBezTo>
                  <a:pt x="849776" y="251256"/>
                  <a:pt x="890953" y="249937"/>
                  <a:pt x="931984" y="247006"/>
                </a:cubicBezTo>
                <a:cubicBezTo>
                  <a:pt x="949569" y="241144"/>
                  <a:pt x="966501" y="232737"/>
                  <a:pt x="984738" y="229421"/>
                </a:cubicBezTo>
                <a:cubicBezTo>
                  <a:pt x="1099992" y="208465"/>
                  <a:pt x="1149877" y="212341"/>
                  <a:pt x="1266092" y="203044"/>
                </a:cubicBezTo>
                <a:cubicBezTo>
                  <a:pt x="1328175" y="198078"/>
                  <a:pt x="1342398" y="194723"/>
                  <a:pt x="1397977" y="185460"/>
                </a:cubicBezTo>
                <a:cubicBezTo>
                  <a:pt x="1497559" y="152263"/>
                  <a:pt x="1306933" y="214287"/>
                  <a:pt x="1477107" y="167875"/>
                </a:cubicBezTo>
                <a:cubicBezTo>
                  <a:pt x="1492334" y="163722"/>
                  <a:pt x="1505984" y="154931"/>
                  <a:pt x="1521069" y="150290"/>
                </a:cubicBezTo>
                <a:cubicBezTo>
                  <a:pt x="1544168" y="143183"/>
                  <a:pt x="1568135" y="139222"/>
                  <a:pt x="1591407" y="132706"/>
                </a:cubicBezTo>
                <a:cubicBezTo>
                  <a:pt x="1672162" y="110095"/>
                  <a:pt x="1815631" y="61926"/>
                  <a:pt x="1899138" y="53575"/>
                </a:cubicBezTo>
                <a:lnTo>
                  <a:pt x="2074984" y="35990"/>
                </a:lnTo>
                <a:cubicBezTo>
                  <a:pt x="2086707" y="33059"/>
                  <a:pt x="2098535" y="30518"/>
                  <a:pt x="2110154" y="27198"/>
                </a:cubicBezTo>
                <a:cubicBezTo>
                  <a:pt x="2119065" y="24652"/>
                  <a:pt x="2127620" y="20952"/>
                  <a:pt x="2136531" y="18406"/>
                </a:cubicBezTo>
                <a:cubicBezTo>
                  <a:pt x="2166748" y="9772"/>
                  <a:pt x="2202709" y="2428"/>
                  <a:pt x="2233246" y="821"/>
                </a:cubicBezTo>
                <a:cubicBezTo>
                  <a:pt x="2268367" y="-1027"/>
                  <a:pt x="2303585" y="821"/>
                  <a:pt x="2338754" y="821"/>
                </a:cubicBezTo>
              </a:path>
            </a:pathLst>
          </a:custGeom>
          <a:solidFill>
            <a:srgbClr val="2F528F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6" name="Forma libre: forma 105">
            <a:extLst>
              <a:ext uri="{FF2B5EF4-FFF2-40B4-BE49-F238E27FC236}">
                <a16:creationId xmlns:a16="http://schemas.microsoft.com/office/drawing/2014/main" id="{F413E087-0FCC-4055-A8C2-04F920C2B4B1}"/>
              </a:ext>
            </a:extLst>
          </p:cNvPr>
          <p:cNvSpPr/>
          <p:nvPr/>
        </p:nvSpPr>
        <p:spPr>
          <a:xfrm rot="237614">
            <a:off x="653548" y="2468621"/>
            <a:ext cx="2313904" cy="325922"/>
          </a:xfrm>
          <a:custGeom>
            <a:avLst/>
            <a:gdLst>
              <a:gd name="connsiteX0" fmla="*/ 0 w 2338754"/>
              <a:gd name="connsiteY0" fmla="*/ 405267 h 405267"/>
              <a:gd name="connsiteX1" fmla="*/ 167054 w 2338754"/>
              <a:gd name="connsiteY1" fmla="*/ 396475 h 405267"/>
              <a:gd name="connsiteX2" fmla="*/ 219807 w 2338754"/>
              <a:gd name="connsiteY2" fmla="*/ 378890 h 405267"/>
              <a:gd name="connsiteX3" fmla="*/ 290146 w 2338754"/>
              <a:gd name="connsiteY3" fmla="*/ 361306 h 405267"/>
              <a:gd name="connsiteX4" fmla="*/ 378069 w 2338754"/>
              <a:gd name="connsiteY4" fmla="*/ 334929 h 405267"/>
              <a:gd name="connsiteX5" fmla="*/ 413238 w 2338754"/>
              <a:gd name="connsiteY5" fmla="*/ 326136 h 405267"/>
              <a:gd name="connsiteX6" fmla="*/ 501161 w 2338754"/>
              <a:gd name="connsiteY6" fmla="*/ 317344 h 405267"/>
              <a:gd name="connsiteX7" fmla="*/ 553915 w 2338754"/>
              <a:gd name="connsiteY7" fmla="*/ 308552 h 405267"/>
              <a:gd name="connsiteX8" fmla="*/ 624254 w 2338754"/>
              <a:gd name="connsiteY8" fmla="*/ 299760 h 405267"/>
              <a:gd name="connsiteX9" fmla="*/ 694592 w 2338754"/>
              <a:gd name="connsiteY9" fmla="*/ 282175 h 405267"/>
              <a:gd name="connsiteX10" fmla="*/ 773723 w 2338754"/>
              <a:gd name="connsiteY10" fmla="*/ 264590 h 405267"/>
              <a:gd name="connsiteX11" fmla="*/ 808892 w 2338754"/>
              <a:gd name="connsiteY11" fmla="*/ 255798 h 405267"/>
              <a:gd name="connsiteX12" fmla="*/ 931984 w 2338754"/>
              <a:gd name="connsiteY12" fmla="*/ 247006 h 405267"/>
              <a:gd name="connsiteX13" fmla="*/ 984738 w 2338754"/>
              <a:gd name="connsiteY13" fmla="*/ 229421 h 405267"/>
              <a:gd name="connsiteX14" fmla="*/ 1266092 w 2338754"/>
              <a:gd name="connsiteY14" fmla="*/ 203044 h 405267"/>
              <a:gd name="connsiteX15" fmla="*/ 1397977 w 2338754"/>
              <a:gd name="connsiteY15" fmla="*/ 185460 h 405267"/>
              <a:gd name="connsiteX16" fmla="*/ 1477107 w 2338754"/>
              <a:gd name="connsiteY16" fmla="*/ 167875 h 405267"/>
              <a:gd name="connsiteX17" fmla="*/ 1521069 w 2338754"/>
              <a:gd name="connsiteY17" fmla="*/ 150290 h 405267"/>
              <a:gd name="connsiteX18" fmla="*/ 1591407 w 2338754"/>
              <a:gd name="connsiteY18" fmla="*/ 132706 h 405267"/>
              <a:gd name="connsiteX19" fmla="*/ 1899138 w 2338754"/>
              <a:gd name="connsiteY19" fmla="*/ 53575 h 405267"/>
              <a:gd name="connsiteX20" fmla="*/ 2074984 w 2338754"/>
              <a:gd name="connsiteY20" fmla="*/ 35990 h 405267"/>
              <a:gd name="connsiteX21" fmla="*/ 2110154 w 2338754"/>
              <a:gd name="connsiteY21" fmla="*/ 27198 h 405267"/>
              <a:gd name="connsiteX22" fmla="*/ 2136531 w 2338754"/>
              <a:gd name="connsiteY22" fmla="*/ 18406 h 405267"/>
              <a:gd name="connsiteX23" fmla="*/ 2233246 w 2338754"/>
              <a:gd name="connsiteY23" fmla="*/ 821 h 405267"/>
              <a:gd name="connsiteX24" fmla="*/ 2338754 w 2338754"/>
              <a:gd name="connsiteY24" fmla="*/ 821 h 40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38754" h="405267">
                <a:moveTo>
                  <a:pt x="0" y="405267"/>
                </a:moveTo>
                <a:cubicBezTo>
                  <a:pt x="55685" y="402336"/>
                  <a:pt x="111689" y="403119"/>
                  <a:pt x="167054" y="396475"/>
                </a:cubicBezTo>
                <a:cubicBezTo>
                  <a:pt x="185458" y="394267"/>
                  <a:pt x="201985" y="383982"/>
                  <a:pt x="219807" y="378890"/>
                </a:cubicBezTo>
                <a:cubicBezTo>
                  <a:pt x="243045" y="372251"/>
                  <a:pt x="267707" y="370282"/>
                  <a:pt x="290146" y="361306"/>
                </a:cubicBezTo>
                <a:cubicBezTo>
                  <a:pt x="355833" y="335030"/>
                  <a:pt x="311197" y="349790"/>
                  <a:pt x="378069" y="334929"/>
                </a:cubicBezTo>
                <a:cubicBezTo>
                  <a:pt x="389865" y="332308"/>
                  <a:pt x="401276" y="327845"/>
                  <a:pt x="413238" y="326136"/>
                </a:cubicBezTo>
                <a:cubicBezTo>
                  <a:pt x="442396" y="321970"/>
                  <a:pt x="471935" y="320997"/>
                  <a:pt x="501161" y="317344"/>
                </a:cubicBezTo>
                <a:cubicBezTo>
                  <a:pt x="518851" y="315133"/>
                  <a:pt x="536267" y="311073"/>
                  <a:pt x="553915" y="308552"/>
                </a:cubicBezTo>
                <a:cubicBezTo>
                  <a:pt x="577306" y="305211"/>
                  <a:pt x="600900" y="303353"/>
                  <a:pt x="624254" y="299760"/>
                </a:cubicBezTo>
                <a:cubicBezTo>
                  <a:pt x="682342" y="290823"/>
                  <a:pt x="650913" y="294654"/>
                  <a:pt x="694592" y="282175"/>
                </a:cubicBezTo>
                <a:cubicBezTo>
                  <a:pt x="732109" y="271456"/>
                  <a:pt x="732939" y="273653"/>
                  <a:pt x="773723" y="264590"/>
                </a:cubicBezTo>
                <a:cubicBezTo>
                  <a:pt x="785519" y="261969"/>
                  <a:pt x="796882" y="257132"/>
                  <a:pt x="808892" y="255798"/>
                </a:cubicBezTo>
                <a:cubicBezTo>
                  <a:pt x="849776" y="251256"/>
                  <a:pt x="890953" y="249937"/>
                  <a:pt x="931984" y="247006"/>
                </a:cubicBezTo>
                <a:cubicBezTo>
                  <a:pt x="949569" y="241144"/>
                  <a:pt x="966501" y="232737"/>
                  <a:pt x="984738" y="229421"/>
                </a:cubicBezTo>
                <a:cubicBezTo>
                  <a:pt x="1099992" y="208465"/>
                  <a:pt x="1149877" y="212341"/>
                  <a:pt x="1266092" y="203044"/>
                </a:cubicBezTo>
                <a:cubicBezTo>
                  <a:pt x="1328175" y="198078"/>
                  <a:pt x="1342398" y="194723"/>
                  <a:pt x="1397977" y="185460"/>
                </a:cubicBezTo>
                <a:cubicBezTo>
                  <a:pt x="1497559" y="152263"/>
                  <a:pt x="1306933" y="214287"/>
                  <a:pt x="1477107" y="167875"/>
                </a:cubicBezTo>
                <a:cubicBezTo>
                  <a:pt x="1492334" y="163722"/>
                  <a:pt x="1505984" y="154931"/>
                  <a:pt x="1521069" y="150290"/>
                </a:cubicBezTo>
                <a:cubicBezTo>
                  <a:pt x="1544168" y="143183"/>
                  <a:pt x="1568135" y="139222"/>
                  <a:pt x="1591407" y="132706"/>
                </a:cubicBezTo>
                <a:cubicBezTo>
                  <a:pt x="1672162" y="110095"/>
                  <a:pt x="1815631" y="61926"/>
                  <a:pt x="1899138" y="53575"/>
                </a:cubicBezTo>
                <a:lnTo>
                  <a:pt x="2074984" y="35990"/>
                </a:lnTo>
                <a:cubicBezTo>
                  <a:pt x="2086707" y="33059"/>
                  <a:pt x="2098535" y="30518"/>
                  <a:pt x="2110154" y="27198"/>
                </a:cubicBezTo>
                <a:cubicBezTo>
                  <a:pt x="2119065" y="24652"/>
                  <a:pt x="2127620" y="20952"/>
                  <a:pt x="2136531" y="18406"/>
                </a:cubicBezTo>
                <a:cubicBezTo>
                  <a:pt x="2166748" y="9772"/>
                  <a:pt x="2202709" y="2428"/>
                  <a:pt x="2233246" y="821"/>
                </a:cubicBezTo>
                <a:cubicBezTo>
                  <a:pt x="2268367" y="-1027"/>
                  <a:pt x="2303585" y="821"/>
                  <a:pt x="2338754" y="821"/>
                </a:cubicBezTo>
              </a:path>
            </a:pathLst>
          </a:custGeom>
          <a:solidFill>
            <a:srgbClr val="2F528F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6" name="Forma libre: forma 115">
            <a:extLst>
              <a:ext uri="{FF2B5EF4-FFF2-40B4-BE49-F238E27FC236}">
                <a16:creationId xmlns:a16="http://schemas.microsoft.com/office/drawing/2014/main" id="{69C7AB3D-3E3E-466F-8108-51593E5B2124}"/>
              </a:ext>
            </a:extLst>
          </p:cNvPr>
          <p:cNvSpPr/>
          <p:nvPr/>
        </p:nvSpPr>
        <p:spPr>
          <a:xfrm rot="191164">
            <a:off x="681889" y="2286704"/>
            <a:ext cx="2276493" cy="325922"/>
          </a:xfrm>
          <a:custGeom>
            <a:avLst/>
            <a:gdLst>
              <a:gd name="connsiteX0" fmla="*/ 0 w 2338754"/>
              <a:gd name="connsiteY0" fmla="*/ 405267 h 405267"/>
              <a:gd name="connsiteX1" fmla="*/ 167054 w 2338754"/>
              <a:gd name="connsiteY1" fmla="*/ 396475 h 405267"/>
              <a:gd name="connsiteX2" fmla="*/ 219807 w 2338754"/>
              <a:gd name="connsiteY2" fmla="*/ 378890 h 405267"/>
              <a:gd name="connsiteX3" fmla="*/ 290146 w 2338754"/>
              <a:gd name="connsiteY3" fmla="*/ 361306 h 405267"/>
              <a:gd name="connsiteX4" fmla="*/ 378069 w 2338754"/>
              <a:gd name="connsiteY4" fmla="*/ 334929 h 405267"/>
              <a:gd name="connsiteX5" fmla="*/ 413238 w 2338754"/>
              <a:gd name="connsiteY5" fmla="*/ 326136 h 405267"/>
              <a:gd name="connsiteX6" fmla="*/ 501161 w 2338754"/>
              <a:gd name="connsiteY6" fmla="*/ 317344 h 405267"/>
              <a:gd name="connsiteX7" fmla="*/ 553915 w 2338754"/>
              <a:gd name="connsiteY7" fmla="*/ 308552 h 405267"/>
              <a:gd name="connsiteX8" fmla="*/ 624254 w 2338754"/>
              <a:gd name="connsiteY8" fmla="*/ 299760 h 405267"/>
              <a:gd name="connsiteX9" fmla="*/ 694592 w 2338754"/>
              <a:gd name="connsiteY9" fmla="*/ 282175 h 405267"/>
              <a:gd name="connsiteX10" fmla="*/ 773723 w 2338754"/>
              <a:gd name="connsiteY10" fmla="*/ 264590 h 405267"/>
              <a:gd name="connsiteX11" fmla="*/ 808892 w 2338754"/>
              <a:gd name="connsiteY11" fmla="*/ 255798 h 405267"/>
              <a:gd name="connsiteX12" fmla="*/ 931984 w 2338754"/>
              <a:gd name="connsiteY12" fmla="*/ 247006 h 405267"/>
              <a:gd name="connsiteX13" fmla="*/ 984738 w 2338754"/>
              <a:gd name="connsiteY13" fmla="*/ 229421 h 405267"/>
              <a:gd name="connsiteX14" fmla="*/ 1266092 w 2338754"/>
              <a:gd name="connsiteY14" fmla="*/ 203044 h 405267"/>
              <a:gd name="connsiteX15" fmla="*/ 1397977 w 2338754"/>
              <a:gd name="connsiteY15" fmla="*/ 185460 h 405267"/>
              <a:gd name="connsiteX16" fmla="*/ 1477107 w 2338754"/>
              <a:gd name="connsiteY16" fmla="*/ 167875 h 405267"/>
              <a:gd name="connsiteX17" fmla="*/ 1521069 w 2338754"/>
              <a:gd name="connsiteY17" fmla="*/ 150290 h 405267"/>
              <a:gd name="connsiteX18" fmla="*/ 1591407 w 2338754"/>
              <a:gd name="connsiteY18" fmla="*/ 132706 h 405267"/>
              <a:gd name="connsiteX19" fmla="*/ 1899138 w 2338754"/>
              <a:gd name="connsiteY19" fmla="*/ 53575 h 405267"/>
              <a:gd name="connsiteX20" fmla="*/ 2074984 w 2338754"/>
              <a:gd name="connsiteY20" fmla="*/ 35990 h 405267"/>
              <a:gd name="connsiteX21" fmla="*/ 2110154 w 2338754"/>
              <a:gd name="connsiteY21" fmla="*/ 27198 h 405267"/>
              <a:gd name="connsiteX22" fmla="*/ 2136531 w 2338754"/>
              <a:gd name="connsiteY22" fmla="*/ 18406 h 405267"/>
              <a:gd name="connsiteX23" fmla="*/ 2233246 w 2338754"/>
              <a:gd name="connsiteY23" fmla="*/ 821 h 405267"/>
              <a:gd name="connsiteX24" fmla="*/ 2338754 w 2338754"/>
              <a:gd name="connsiteY24" fmla="*/ 821 h 40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38754" h="405267">
                <a:moveTo>
                  <a:pt x="0" y="405267"/>
                </a:moveTo>
                <a:cubicBezTo>
                  <a:pt x="55685" y="402336"/>
                  <a:pt x="111689" y="403119"/>
                  <a:pt x="167054" y="396475"/>
                </a:cubicBezTo>
                <a:cubicBezTo>
                  <a:pt x="185458" y="394267"/>
                  <a:pt x="201985" y="383982"/>
                  <a:pt x="219807" y="378890"/>
                </a:cubicBezTo>
                <a:cubicBezTo>
                  <a:pt x="243045" y="372251"/>
                  <a:pt x="267707" y="370282"/>
                  <a:pt x="290146" y="361306"/>
                </a:cubicBezTo>
                <a:cubicBezTo>
                  <a:pt x="355833" y="335030"/>
                  <a:pt x="311197" y="349790"/>
                  <a:pt x="378069" y="334929"/>
                </a:cubicBezTo>
                <a:cubicBezTo>
                  <a:pt x="389865" y="332308"/>
                  <a:pt x="401276" y="327845"/>
                  <a:pt x="413238" y="326136"/>
                </a:cubicBezTo>
                <a:cubicBezTo>
                  <a:pt x="442396" y="321970"/>
                  <a:pt x="471935" y="320997"/>
                  <a:pt x="501161" y="317344"/>
                </a:cubicBezTo>
                <a:cubicBezTo>
                  <a:pt x="518851" y="315133"/>
                  <a:pt x="536267" y="311073"/>
                  <a:pt x="553915" y="308552"/>
                </a:cubicBezTo>
                <a:cubicBezTo>
                  <a:pt x="577306" y="305211"/>
                  <a:pt x="600900" y="303353"/>
                  <a:pt x="624254" y="299760"/>
                </a:cubicBezTo>
                <a:cubicBezTo>
                  <a:pt x="682342" y="290823"/>
                  <a:pt x="650913" y="294654"/>
                  <a:pt x="694592" y="282175"/>
                </a:cubicBezTo>
                <a:cubicBezTo>
                  <a:pt x="732109" y="271456"/>
                  <a:pt x="732939" y="273653"/>
                  <a:pt x="773723" y="264590"/>
                </a:cubicBezTo>
                <a:cubicBezTo>
                  <a:pt x="785519" y="261969"/>
                  <a:pt x="796882" y="257132"/>
                  <a:pt x="808892" y="255798"/>
                </a:cubicBezTo>
                <a:cubicBezTo>
                  <a:pt x="849776" y="251256"/>
                  <a:pt x="890953" y="249937"/>
                  <a:pt x="931984" y="247006"/>
                </a:cubicBezTo>
                <a:cubicBezTo>
                  <a:pt x="949569" y="241144"/>
                  <a:pt x="966501" y="232737"/>
                  <a:pt x="984738" y="229421"/>
                </a:cubicBezTo>
                <a:cubicBezTo>
                  <a:pt x="1099992" y="208465"/>
                  <a:pt x="1149877" y="212341"/>
                  <a:pt x="1266092" y="203044"/>
                </a:cubicBezTo>
                <a:cubicBezTo>
                  <a:pt x="1328175" y="198078"/>
                  <a:pt x="1342398" y="194723"/>
                  <a:pt x="1397977" y="185460"/>
                </a:cubicBezTo>
                <a:cubicBezTo>
                  <a:pt x="1497559" y="152263"/>
                  <a:pt x="1306933" y="214287"/>
                  <a:pt x="1477107" y="167875"/>
                </a:cubicBezTo>
                <a:cubicBezTo>
                  <a:pt x="1492334" y="163722"/>
                  <a:pt x="1505984" y="154931"/>
                  <a:pt x="1521069" y="150290"/>
                </a:cubicBezTo>
                <a:cubicBezTo>
                  <a:pt x="1544168" y="143183"/>
                  <a:pt x="1568135" y="139222"/>
                  <a:pt x="1591407" y="132706"/>
                </a:cubicBezTo>
                <a:cubicBezTo>
                  <a:pt x="1672162" y="110095"/>
                  <a:pt x="1815631" y="61926"/>
                  <a:pt x="1899138" y="53575"/>
                </a:cubicBezTo>
                <a:lnTo>
                  <a:pt x="2074984" y="35990"/>
                </a:lnTo>
                <a:cubicBezTo>
                  <a:pt x="2086707" y="33059"/>
                  <a:pt x="2098535" y="30518"/>
                  <a:pt x="2110154" y="27198"/>
                </a:cubicBezTo>
                <a:cubicBezTo>
                  <a:pt x="2119065" y="24652"/>
                  <a:pt x="2127620" y="20952"/>
                  <a:pt x="2136531" y="18406"/>
                </a:cubicBezTo>
                <a:cubicBezTo>
                  <a:pt x="2166748" y="9772"/>
                  <a:pt x="2202709" y="2428"/>
                  <a:pt x="2233246" y="821"/>
                </a:cubicBezTo>
                <a:cubicBezTo>
                  <a:pt x="2268367" y="-1027"/>
                  <a:pt x="2303585" y="821"/>
                  <a:pt x="2338754" y="821"/>
                </a:cubicBezTo>
              </a:path>
            </a:pathLst>
          </a:custGeom>
          <a:solidFill>
            <a:srgbClr val="2F528F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7" name="CuadroTexto 116">
            <a:extLst>
              <a:ext uri="{FF2B5EF4-FFF2-40B4-BE49-F238E27FC236}">
                <a16:creationId xmlns:a16="http://schemas.microsoft.com/office/drawing/2014/main" id="{6B430CA1-8C79-415A-BEC7-680767A9C131}"/>
              </a:ext>
            </a:extLst>
          </p:cNvPr>
          <p:cNvSpPr txBox="1"/>
          <p:nvPr/>
        </p:nvSpPr>
        <p:spPr>
          <a:xfrm>
            <a:off x="795050" y="1961224"/>
            <a:ext cx="2139785" cy="738664"/>
          </a:xfrm>
          <a:prstGeom prst="rect">
            <a:avLst/>
          </a:prstGeom>
          <a:solidFill>
            <a:srgbClr val="D9D9D9">
              <a:alpha val="4588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h: 0.2 - 0.3 m</a:t>
            </a:r>
          </a:p>
          <a:p>
            <a:pPr algn="ctr"/>
            <a:r>
              <a:rPr lang="es-E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S:2.59 ha</a:t>
            </a:r>
          </a:p>
          <a:p>
            <a:pPr algn="ctr"/>
            <a:r>
              <a:rPr lang="es-E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CSTR (10 </a:t>
            </a:r>
            <a:r>
              <a:rPr lang="en-U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reactors</a:t>
            </a:r>
            <a:r>
              <a:rPr lang="es-E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1 line)</a:t>
            </a:r>
          </a:p>
        </p:txBody>
      </p:sp>
      <p:sp>
        <p:nvSpPr>
          <p:cNvPr id="120" name="Forma libre: forma 119">
            <a:extLst>
              <a:ext uri="{FF2B5EF4-FFF2-40B4-BE49-F238E27FC236}">
                <a16:creationId xmlns:a16="http://schemas.microsoft.com/office/drawing/2014/main" id="{95094AA5-0CFA-492B-B1CB-76B32ADE48CD}"/>
              </a:ext>
            </a:extLst>
          </p:cNvPr>
          <p:cNvSpPr/>
          <p:nvPr/>
        </p:nvSpPr>
        <p:spPr>
          <a:xfrm>
            <a:off x="855000" y="4650211"/>
            <a:ext cx="672592" cy="51634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1" name="Forma libre: forma 120">
            <a:extLst>
              <a:ext uri="{FF2B5EF4-FFF2-40B4-BE49-F238E27FC236}">
                <a16:creationId xmlns:a16="http://schemas.microsoft.com/office/drawing/2014/main" id="{A865A1DC-E87B-4D17-82A2-86CBAB1B24C8}"/>
              </a:ext>
            </a:extLst>
          </p:cNvPr>
          <p:cNvSpPr/>
          <p:nvPr/>
        </p:nvSpPr>
        <p:spPr>
          <a:xfrm>
            <a:off x="746607" y="4988022"/>
            <a:ext cx="751611" cy="4571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2" name="Forma libre: forma 121">
            <a:extLst>
              <a:ext uri="{FF2B5EF4-FFF2-40B4-BE49-F238E27FC236}">
                <a16:creationId xmlns:a16="http://schemas.microsoft.com/office/drawing/2014/main" id="{2213851D-0B26-49DE-86CA-4977878CD3B4}"/>
              </a:ext>
            </a:extLst>
          </p:cNvPr>
          <p:cNvSpPr/>
          <p:nvPr/>
        </p:nvSpPr>
        <p:spPr>
          <a:xfrm rot="247971">
            <a:off x="715528" y="5311029"/>
            <a:ext cx="756058" cy="78427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3" name="Forma libre: forma 122">
            <a:extLst>
              <a:ext uri="{FF2B5EF4-FFF2-40B4-BE49-F238E27FC236}">
                <a16:creationId xmlns:a16="http://schemas.microsoft.com/office/drawing/2014/main" id="{C974C06C-A7BB-4583-93F3-9F1293C0EBB7}"/>
              </a:ext>
            </a:extLst>
          </p:cNvPr>
          <p:cNvSpPr/>
          <p:nvPr/>
        </p:nvSpPr>
        <p:spPr>
          <a:xfrm rot="177535">
            <a:off x="699350" y="5829734"/>
            <a:ext cx="756057" cy="78427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4" name="Forma libre: forma 123">
            <a:extLst>
              <a:ext uri="{FF2B5EF4-FFF2-40B4-BE49-F238E27FC236}">
                <a16:creationId xmlns:a16="http://schemas.microsoft.com/office/drawing/2014/main" id="{A69684F7-EAA3-40A9-96F6-35A81D9A5517}"/>
              </a:ext>
            </a:extLst>
          </p:cNvPr>
          <p:cNvSpPr/>
          <p:nvPr/>
        </p:nvSpPr>
        <p:spPr>
          <a:xfrm rot="241292">
            <a:off x="699051" y="5484688"/>
            <a:ext cx="756057" cy="78427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6" name="Forma libre: forma 125">
            <a:extLst>
              <a:ext uri="{FF2B5EF4-FFF2-40B4-BE49-F238E27FC236}">
                <a16:creationId xmlns:a16="http://schemas.microsoft.com/office/drawing/2014/main" id="{0F4EEA40-99F3-4AF5-B077-52492E8C1D88}"/>
              </a:ext>
            </a:extLst>
          </p:cNvPr>
          <p:cNvSpPr/>
          <p:nvPr/>
        </p:nvSpPr>
        <p:spPr>
          <a:xfrm>
            <a:off x="1578628" y="5436195"/>
            <a:ext cx="623432" cy="51634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7" name="Forma libre: forma 126">
            <a:extLst>
              <a:ext uri="{FF2B5EF4-FFF2-40B4-BE49-F238E27FC236}">
                <a16:creationId xmlns:a16="http://schemas.microsoft.com/office/drawing/2014/main" id="{0A10415C-EA84-48C1-BCCD-B1197B45D964}"/>
              </a:ext>
            </a:extLst>
          </p:cNvPr>
          <p:cNvSpPr/>
          <p:nvPr/>
        </p:nvSpPr>
        <p:spPr>
          <a:xfrm>
            <a:off x="1611222" y="4921968"/>
            <a:ext cx="623432" cy="51634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8" name="Forma libre: forma 127">
            <a:extLst>
              <a:ext uri="{FF2B5EF4-FFF2-40B4-BE49-F238E27FC236}">
                <a16:creationId xmlns:a16="http://schemas.microsoft.com/office/drawing/2014/main" id="{04865028-DF66-426A-838E-A1C39728ACA4}"/>
              </a:ext>
            </a:extLst>
          </p:cNvPr>
          <p:cNvSpPr/>
          <p:nvPr/>
        </p:nvSpPr>
        <p:spPr>
          <a:xfrm>
            <a:off x="1575666" y="5292667"/>
            <a:ext cx="649086" cy="4571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9" name="Forma libre: forma 128">
            <a:extLst>
              <a:ext uri="{FF2B5EF4-FFF2-40B4-BE49-F238E27FC236}">
                <a16:creationId xmlns:a16="http://schemas.microsoft.com/office/drawing/2014/main" id="{80B9D501-6BAC-47E8-888F-00483E57A262}"/>
              </a:ext>
            </a:extLst>
          </p:cNvPr>
          <p:cNvSpPr/>
          <p:nvPr/>
        </p:nvSpPr>
        <p:spPr>
          <a:xfrm>
            <a:off x="1601320" y="4760239"/>
            <a:ext cx="623432" cy="51634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0" name="Forma libre: forma 129">
            <a:extLst>
              <a:ext uri="{FF2B5EF4-FFF2-40B4-BE49-F238E27FC236}">
                <a16:creationId xmlns:a16="http://schemas.microsoft.com/office/drawing/2014/main" id="{8E9B13D0-9D85-4358-B7EF-C0192BAB029A}"/>
              </a:ext>
            </a:extLst>
          </p:cNvPr>
          <p:cNvSpPr/>
          <p:nvPr/>
        </p:nvSpPr>
        <p:spPr>
          <a:xfrm>
            <a:off x="1557111" y="5779536"/>
            <a:ext cx="700213" cy="4571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1" name="Forma libre: forma 130">
            <a:extLst>
              <a:ext uri="{FF2B5EF4-FFF2-40B4-BE49-F238E27FC236}">
                <a16:creationId xmlns:a16="http://schemas.microsoft.com/office/drawing/2014/main" id="{6A4ED9F9-CC92-4B8B-BB44-AEDB5DA6D7C2}"/>
              </a:ext>
            </a:extLst>
          </p:cNvPr>
          <p:cNvSpPr/>
          <p:nvPr/>
        </p:nvSpPr>
        <p:spPr>
          <a:xfrm>
            <a:off x="2356425" y="5042027"/>
            <a:ext cx="690212" cy="5129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2" name="Forma libre: forma 131">
            <a:extLst>
              <a:ext uri="{FF2B5EF4-FFF2-40B4-BE49-F238E27FC236}">
                <a16:creationId xmlns:a16="http://schemas.microsoft.com/office/drawing/2014/main" id="{75485172-874F-4CE7-B5F5-2FDE0554C952}"/>
              </a:ext>
            </a:extLst>
          </p:cNvPr>
          <p:cNvSpPr/>
          <p:nvPr/>
        </p:nvSpPr>
        <p:spPr>
          <a:xfrm>
            <a:off x="2319665" y="5210308"/>
            <a:ext cx="737545" cy="4571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3" name="Forma libre: forma 132">
            <a:extLst>
              <a:ext uri="{FF2B5EF4-FFF2-40B4-BE49-F238E27FC236}">
                <a16:creationId xmlns:a16="http://schemas.microsoft.com/office/drawing/2014/main" id="{5C701032-CD37-42D2-898F-8F6B3FF0EC90}"/>
              </a:ext>
            </a:extLst>
          </p:cNvPr>
          <p:cNvSpPr/>
          <p:nvPr/>
        </p:nvSpPr>
        <p:spPr>
          <a:xfrm>
            <a:off x="2345434" y="5372042"/>
            <a:ext cx="737544" cy="58160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4" name="Forma libre: forma 133">
            <a:extLst>
              <a:ext uri="{FF2B5EF4-FFF2-40B4-BE49-F238E27FC236}">
                <a16:creationId xmlns:a16="http://schemas.microsoft.com/office/drawing/2014/main" id="{99F7CAE6-9C15-42BF-92EF-73981CA438EE}"/>
              </a:ext>
            </a:extLst>
          </p:cNvPr>
          <p:cNvSpPr/>
          <p:nvPr/>
        </p:nvSpPr>
        <p:spPr>
          <a:xfrm>
            <a:off x="2345434" y="5546587"/>
            <a:ext cx="737543" cy="4571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5" name="Forma libre: forma 134">
            <a:extLst>
              <a:ext uri="{FF2B5EF4-FFF2-40B4-BE49-F238E27FC236}">
                <a16:creationId xmlns:a16="http://schemas.microsoft.com/office/drawing/2014/main" id="{13640377-B5C3-42C9-A1F3-D31E90C785C7}"/>
              </a:ext>
            </a:extLst>
          </p:cNvPr>
          <p:cNvSpPr/>
          <p:nvPr/>
        </p:nvSpPr>
        <p:spPr>
          <a:xfrm>
            <a:off x="2322992" y="5696117"/>
            <a:ext cx="734218" cy="59878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6" name="CuadroTexto 135">
            <a:extLst>
              <a:ext uri="{FF2B5EF4-FFF2-40B4-BE49-F238E27FC236}">
                <a16:creationId xmlns:a16="http://schemas.microsoft.com/office/drawing/2014/main" id="{C24440EC-15F1-4373-9414-92EAD186CC53}"/>
              </a:ext>
            </a:extLst>
          </p:cNvPr>
          <p:cNvSpPr txBox="1"/>
          <p:nvPr/>
        </p:nvSpPr>
        <p:spPr>
          <a:xfrm>
            <a:off x="803636" y="4816405"/>
            <a:ext cx="2206023" cy="738664"/>
          </a:xfrm>
          <a:prstGeom prst="rect">
            <a:avLst/>
          </a:prstGeom>
          <a:solidFill>
            <a:srgbClr val="D9D9D9">
              <a:alpha val="4588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h: 0.2 - 0.3 m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S:≈ 0.86 ha each line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CSTR (10 reactors, 3 lines)</a:t>
            </a:r>
          </a:p>
        </p:txBody>
      </p:sp>
    </p:spTree>
    <p:extLst>
      <p:ext uri="{BB962C8B-B14F-4D97-AF65-F5344CB8AC3E}">
        <p14:creationId xmlns:p14="http://schemas.microsoft.com/office/powerpoint/2010/main" val="2886337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DE0CBEA-B527-48A2-9134-057CC6A94A8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>
            <a:extLst>
              <a:ext uri="{FF2B5EF4-FFF2-40B4-BE49-F238E27FC236}">
                <a16:creationId xmlns:a16="http://schemas.microsoft.com/office/drawing/2014/main" id="{B553AE6E-EFCE-4B78-BAD2-2340DBA33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CuadroTexto 52">
            <a:extLst>
              <a:ext uri="{FF2B5EF4-FFF2-40B4-BE49-F238E27FC236}">
                <a16:creationId xmlns:a16="http://schemas.microsoft.com/office/drawing/2014/main" id="{2AD1ACA6-D1BB-43D5-830A-2F0E3250BC20}"/>
              </a:ext>
            </a:extLst>
          </p:cNvPr>
          <p:cNvSpPr txBox="1"/>
          <p:nvPr/>
        </p:nvSpPr>
        <p:spPr>
          <a:xfrm>
            <a:off x="4062953" y="256483"/>
            <a:ext cx="7946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dirty="0">
                <a:latin typeface="Cambria" panose="02040503050406030204" pitchFamily="18" charset="0"/>
                <a:ea typeface="Cambria" panose="02040503050406030204" pitchFamily="18" charset="0"/>
              </a:rPr>
              <a:t>3. RESULTS – WATER QUALITY MODELLING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AD9657C-A393-455A-8AEF-CA0075BE58A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12" t="5828" b="4245"/>
          <a:stretch/>
        </p:blipFill>
        <p:spPr>
          <a:xfrm>
            <a:off x="527753" y="2023754"/>
            <a:ext cx="5172167" cy="4104000"/>
          </a:xfrm>
          <a:prstGeom prst="rect">
            <a:avLst/>
          </a:prstGeom>
        </p:spPr>
      </p:pic>
      <p:sp>
        <p:nvSpPr>
          <p:cNvPr id="66" name="CuadroTexto 65">
            <a:extLst>
              <a:ext uri="{FF2B5EF4-FFF2-40B4-BE49-F238E27FC236}">
                <a16:creationId xmlns:a16="http://schemas.microsoft.com/office/drawing/2014/main" id="{250D416B-08DA-452D-A864-3124C2249313}"/>
              </a:ext>
            </a:extLst>
          </p:cNvPr>
          <p:cNvSpPr txBox="1"/>
          <p:nvPr/>
        </p:nvSpPr>
        <p:spPr>
          <a:xfrm>
            <a:off x="4260031" y="3089517"/>
            <a:ext cx="1313602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R</a:t>
            </a:r>
            <a:r>
              <a:rPr lang="es-ES" sz="14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: 0.78</a:t>
            </a:r>
          </a:p>
          <a:p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RMSE:60.1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4FE49165-100D-41FF-8455-02D7D95708CC}"/>
              </a:ext>
            </a:extLst>
          </p:cNvPr>
          <p:cNvSpPr txBox="1"/>
          <p:nvPr/>
        </p:nvSpPr>
        <p:spPr>
          <a:xfrm rot="16200000">
            <a:off x="5185471" y="3575788"/>
            <a:ext cx="157730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ES" sz="2000" dirty="0">
                <a:ea typeface="Cambria" panose="02040503050406030204" pitchFamily="18" charset="0"/>
              </a:rPr>
              <a:t> mg N-NH</a:t>
            </a:r>
            <a:r>
              <a:rPr lang="es-ES" sz="2000" baseline="-25000" dirty="0">
                <a:ea typeface="Cambria" panose="02040503050406030204" pitchFamily="18" charset="0"/>
              </a:rPr>
              <a:t>4</a:t>
            </a:r>
            <a:r>
              <a:rPr lang="es-ES" sz="2000" baseline="30000" dirty="0">
                <a:ea typeface="Cambria" panose="02040503050406030204" pitchFamily="18" charset="0"/>
              </a:rPr>
              <a:t>+</a:t>
            </a:r>
            <a:r>
              <a:rPr lang="es-ES" sz="2000" dirty="0">
                <a:ea typeface="Cambria" panose="02040503050406030204" pitchFamily="18" charset="0"/>
              </a:rPr>
              <a:t>/l</a:t>
            </a:r>
          </a:p>
        </p:txBody>
      </p:sp>
      <p:pic>
        <p:nvPicPr>
          <p:cNvPr id="72" name="Imagen 71">
            <a:extLst>
              <a:ext uri="{FF2B5EF4-FFF2-40B4-BE49-F238E27FC236}">
                <a16:creationId xmlns:a16="http://schemas.microsoft.com/office/drawing/2014/main" id="{3938FEB8-46B3-4ABD-A1FE-442C7335BF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648" t="95403" r="33332" b="-551"/>
          <a:stretch/>
        </p:blipFill>
        <p:spPr>
          <a:xfrm>
            <a:off x="2748807" y="6007692"/>
            <a:ext cx="1116000" cy="240123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405AD04E-967F-4333-81AF-CC158D335F30}"/>
              </a:ext>
            </a:extLst>
          </p:cNvPr>
          <p:cNvSpPr txBox="1"/>
          <p:nvPr/>
        </p:nvSpPr>
        <p:spPr>
          <a:xfrm rot="16200000">
            <a:off x="-517524" y="3369792"/>
            <a:ext cx="162846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s-ES" sz="2000" dirty="0">
                <a:ea typeface="Cambria" panose="02040503050406030204" pitchFamily="18" charset="0"/>
              </a:rPr>
              <a:t> mg TSS/l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DC85397-B640-49F8-84E4-16562AEB06F5}"/>
              </a:ext>
            </a:extLst>
          </p:cNvPr>
          <p:cNvSpPr txBox="1"/>
          <p:nvPr/>
        </p:nvSpPr>
        <p:spPr>
          <a:xfrm>
            <a:off x="4997859" y="1152319"/>
            <a:ext cx="262668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1600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s-ES" sz="16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st</a:t>
            </a:r>
            <a:r>
              <a:rPr lang="es-ES" sz="16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event</a:t>
            </a:r>
            <a:r>
              <a:rPr lang="es-ES" sz="16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s-E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February</a:t>
            </a:r>
            <a:r>
              <a:rPr lang="es-ES" sz="1600" dirty="0">
                <a:latin typeface="Cambria" panose="02040503050406030204" pitchFamily="18" charset="0"/>
                <a:ea typeface="Cambria" panose="02040503050406030204" pitchFamily="18" charset="0"/>
              </a:rPr>
              <a:t> 2023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E54E7D2C-D4C5-4F40-B4BF-0C3B97551EE3}"/>
              </a:ext>
            </a:extLst>
          </p:cNvPr>
          <p:cNvSpPr txBox="1"/>
          <p:nvPr/>
        </p:nvSpPr>
        <p:spPr>
          <a:xfrm>
            <a:off x="1772151" y="1585165"/>
            <a:ext cx="3069313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Total Suspended Solids (TSS)</a:t>
            </a:r>
            <a:endParaRPr lang="es-E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02D5D16D-41A4-403B-8866-C01112113D5A}"/>
              </a:ext>
            </a:extLst>
          </p:cNvPr>
          <p:cNvSpPr txBox="1"/>
          <p:nvPr/>
        </p:nvSpPr>
        <p:spPr>
          <a:xfrm>
            <a:off x="8115152" y="1581884"/>
            <a:ext cx="2459509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 err="1">
                <a:latin typeface="Cambria" panose="02040503050406030204" pitchFamily="18" charset="0"/>
                <a:ea typeface="Cambria" panose="02040503050406030204" pitchFamily="18" charset="0"/>
              </a:rPr>
              <a:t>Ammonium</a:t>
            </a:r>
            <a:r>
              <a:rPr lang="es-ES" sz="1800" dirty="0">
                <a:latin typeface="Cambria" panose="02040503050406030204" pitchFamily="18" charset="0"/>
                <a:ea typeface="Cambria" panose="02040503050406030204" pitchFamily="18" charset="0"/>
              </a:rPr>
              <a:t> (N-NH</a:t>
            </a:r>
            <a:r>
              <a:rPr lang="es-ES" sz="1800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s-ES" sz="18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+</a:t>
            </a:r>
            <a:r>
              <a:rPr lang="es-ES" sz="1800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s-E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uadroTexto 25">
                <a:extLst>
                  <a:ext uri="{FF2B5EF4-FFF2-40B4-BE49-F238E27FC236}">
                    <a16:creationId xmlns:a16="http://schemas.microsoft.com/office/drawing/2014/main" id="{058B86F7-8A19-4890-82A7-4829449C4738}"/>
                  </a:ext>
                </a:extLst>
              </p:cNvPr>
              <p:cNvSpPr txBox="1"/>
              <p:nvPr/>
            </p:nvSpPr>
            <p:spPr>
              <a:xfrm>
                <a:off x="2416364" y="6379262"/>
                <a:ext cx="1780886" cy="36933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s-ES" b="0" i="1" dirty="0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s-ES" b="0" i="1" dirty="0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𝑠𝑒𝑑</m:t>
                        </m:r>
                      </m:sub>
                    </m:sSub>
                  </m:oMath>
                </a14:m>
                <a:r>
                  <a:rPr lang="es-E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: 0.15 md</a:t>
                </a:r>
                <a:r>
                  <a:rPr lang="es-ES" baseline="30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-1</a:t>
                </a:r>
              </a:p>
            </p:txBody>
          </p:sp>
        </mc:Choice>
        <mc:Fallback xmlns="">
          <p:sp>
            <p:nvSpPr>
              <p:cNvPr id="26" name="CuadroTexto 25">
                <a:extLst>
                  <a:ext uri="{FF2B5EF4-FFF2-40B4-BE49-F238E27FC236}">
                    <a16:creationId xmlns:a16="http://schemas.microsoft.com/office/drawing/2014/main" id="{058B86F7-8A19-4890-82A7-4829449C47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6364" y="6379262"/>
                <a:ext cx="1780886" cy="369332"/>
              </a:xfrm>
              <a:prstGeom prst="rect">
                <a:avLst/>
              </a:prstGeom>
              <a:blipFill>
                <a:blip r:embed="rId6"/>
                <a:stretch>
                  <a:fillRect t="-7937" b="-2063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uadroTexto 26">
                <a:extLst>
                  <a:ext uri="{FF2B5EF4-FFF2-40B4-BE49-F238E27FC236}">
                    <a16:creationId xmlns:a16="http://schemas.microsoft.com/office/drawing/2014/main" id="{53E82F52-7813-4ECE-AD01-452DA3A90962}"/>
                  </a:ext>
                </a:extLst>
              </p:cNvPr>
              <p:cNvSpPr txBox="1"/>
              <p:nvPr/>
            </p:nvSpPr>
            <p:spPr>
              <a:xfrm>
                <a:off x="8371075" y="6379262"/>
                <a:ext cx="1630687" cy="36933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bPr>
                      <m:e>
                        <m:r>
                          <a:rPr lang="es-ES" b="0" i="1" dirty="0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s-ES" b="0" i="1" dirty="0" smtClean="0"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𝑛𝑖𝑡</m:t>
                        </m:r>
                      </m:sub>
                    </m:sSub>
                    <m:r>
                      <a:rPr lang="es-ES" b="0" i="1" dirty="0" smtClean="0"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</m:t>
                    </m:r>
                  </m:oMath>
                </a14:m>
                <a:r>
                  <a:rPr lang="es-ES" dirty="0">
                    <a:latin typeface="Cambria" panose="02040503050406030204" pitchFamily="18" charset="0"/>
                    <a:ea typeface="Cambria" panose="02040503050406030204" pitchFamily="18" charset="0"/>
                  </a:rPr>
                  <a:t> 0.1 d</a:t>
                </a:r>
                <a:r>
                  <a:rPr lang="es-ES" baseline="30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-1</a:t>
                </a:r>
              </a:p>
            </p:txBody>
          </p:sp>
        </mc:Choice>
        <mc:Fallback xmlns="">
          <p:sp>
            <p:nvSpPr>
              <p:cNvPr id="27" name="CuadroTexto 26">
                <a:extLst>
                  <a:ext uri="{FF2B5EF4-FFF2-40B4-BE49-F238E27FC236}">
                    <a16:creationId xmlns:a16="http://schemas.microsoft.com/office/drawing/2014/main" id="{53E82F52-7813-4ECE-AD01-452DA3A909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1075" y="6379262"/>
                <a:ext cx="1630687" cy="369332"/>
              </a:xfrm>
              <a:prstGeom prst="rect">
                <a:avLst/>
              </a:prstGeom>
              <a:blipFill>
                <a:blip r:embed="rId7"/>
                <a:stretch>
                  <a:fillRect t="-7937" b="-2063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8AD4DE19-BDE5-46A9-AB0F-AA3CE519B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13</a:t>
            </a:fld>
            <a:endParaRPr lang="es-ES" dirty="0"/>
          </a:p>
        </p:txBody>
      </p:sp>
      <p:pic>
        <p:nvPicPr>
          <p:cNvPr id="6" name="pg5">
            <a:extLst>
              <a:ext uri="{FF2B5EF4-FFF2-40B4-BE49-F238E27FC236}">
                <a16:creationId xmlns:a16="http://schemas.microsoft.com/office/drawing/2014/main" id="{4937CC33-E14C-49E2-AEA9-A0144B0ABFC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4" t="6936" b="4327"/>
          <a:stretch/>
        </p:blipFill>
        <p:spPr>
          <a:xfrm>
            <a:off x="6311202" y="2051285"/>
            <a:ext cx="5452903" cy="3995203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E92B6598-EE14-4519-8469-9729412609C2}"/>
              </a:ext>
            </a:extLst>
          </p:cNvPr>
          <p:cNvSpPr txBox="1"/>
          <p:nvPr/>
        </p:nvSpPr>
        <p:spPr>
          <a:xfrm>
            <a:off x="10269413" y="2943689"/>
            <a:ext cx="1342079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R</a:t>
            </a:r>
            <a:r>
              <a:rPr lang="es-ES" sz="14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: 0.91</a:t>
            </a:r>
          </a:p>
          <a:p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RMSE:53.2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8C2451EB-6E4A-4C57-B802-135D3CF611E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648" t="95403" r="33332" b="-551"/>
          <a:stretch/>
        </p:blipFill>
        <p:spPr>
          <a:xfrm>
            <a:off x="8637755" y="6007691"/>
            <a:ext cx="1116000" cy="240123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56DB9D52-2A3B-4FC2-BA40-6D09ACADCB96}"/>
              </a:ext>
            </a:extLst>
          </p:cNvPr>
          <p:cNvSpPr txBox="1"/>
          <p:nvPr/>
        </p:nvSpPr>
        <p:spPr>
          <a:xfrm>
            <a:off x="5401673" y="5805708"/>
            <a:ext cx="503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15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319C53FF-D156-4D51-9C31-2ACC7E278757}"/>
              </a:ext>
            </a:extLst>
          </p:cNvPr>
          <p:cNvSpPr txBox="1"/>
          <p:nvPr/>
        </p:nvSpPr>
        <p:spPr>
          <a:xfrm>
            <a:off x="11477713" y="5789198"/>
            <a:ext cx="503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811522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DE0CBEA-B527-48A2-9134-057CC6A94A8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>
            <a:extLst>
              <a:ext uri="{FF2B5EF4-FFF2-40B4-BE49-F238E27FC236}">
                <a16:creationId xmlns:a16="http://schemas.microsoft.com/office/drawing/2014/main" id="{B553AE6E-EFCE-4B78-BAD2-2340DBA33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CuadroTexto 52">
            <a:extLst>
              <a:ext uri="{FF2B5EF4-FFF2-40B4-BE49-F238E27FC236}">
                <a16:creationId xmlns:a16="http://schemas.microsoft.com/office/drawing/2014/main" id="{2AD1ACA6-D1BB-43D5-830A-2F0E3250BC20}"/>
              </a:ext>
            </a:extLst>
          </p:cNvPr>
          <p:cNvSpPr txBox="1"/>
          <p:nvPr/>
        </p:nvSpPr>
        <p:spPr>
          <a:xfrm>
            <a:off x="4062953" y="256483"/>
            <a:ext cx="7946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dirty="0">
                <a:latin typeface="Cambria" panose="02040503050406030204" pitchFamily="18" charset="0"/>
                <a:ea typeface="Cambria" panose="02040503050406030204" pitchFamily="18" charset="0"/>
              </a:rPr>
              <a:t>3. RESULTS – WATER QUALITY MODELLING</a:t>
            </a:r>
          </a:p>
        </p:txBody>
      </p:sp>
      <p:pic>
        <p:nvPicPr>
          <p:cNvPr id="89" name="Imagen 88">
            <a:extLst>
              <a:ext uri="{FF2B5EF4-FFF2-40B4-BE49-F238E27FC236}">
                <a16:creationId xmlns:a16="http://schemas.microsoft.com/office/drawing/2014/main" id="{4BC63C52-92A1-4117-BF5B-EAA87C7B7AA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979" t="23221" r="96725" b="25555"/>
          <a:stretch/>
        </p:blipFill>
        <p:spPr>
          <a:xfrm>
            <a:off x="3896445" y="1688236"/>
            <a:ext cx="192253" cy="1646832"/>
          </a:xfrm>
          <a:prstGeom prst="rect">
            <a:avLst/>
          </a:prstGeom>
        </p:spPr>
      </p:pic>
      <p:pic>
        <p:nvPicPr>
          <p:cNvPr id="90" name="Imagen 89">
            <a:extLst>
              <a:ext uri="{FF2B5EF4-FFF2-40B4-BE49-F238E27FC236}">
                <a16:creationId xmlns:a16="http://schemas.microsoft.com/office/drawing/2014/main" id="{2AD75876-F209-4407-B24E-29660C35E7D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979" t="23221" r="96725" b="25555"/>
          <a:stretch/>
        </p:blipFill>
        <p:spPr>
          <a:xfrm>
            <a:off x="3896445" y="4506670"/>
            <a:ext cx="192253" cy="1646832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id="{A2FEB594-BA7A-4594-A152-27947300E6AA}"/>
              </a:ext>
            </a:extLst>
          </p:cNvPr>
          <p:cNvSpPr txBox="1"/>
          <p:nvPr/>
        </p:nvSpPr>
        <p:spPr>
          <a:xfrm>
            <a:off x="5030388" y="1044451"/>
            <a:ext cx="1779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s-ES" sz="12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th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event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s-E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January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 2024</a:t>
            </a:r>
          </a:p>
        </p:txBody>
      </p:sp>
      <p:sp>
        <p:nvSpPr>
          <p:cNvPr id="97" name="CuadroTexto 96">
            <a:extLst>
              <a:ext uri="{FF2B5EF4-FFF2-40B4-BE49-F238E27FC236}">
                <a16:creationId xmlns:a16="http://schemas.microsoft.com/office/drawing/2014/main" id="{9AAC2535-5C86-433B-9EB3-E99FFDB56258}"/>
              </a:ext>
            </a:extLst>
          </p:cNvPr>
          <p:cNvSpPr txBox="1"/>
          <p:nvPr/>
        </p:nvSpPr>
        <p:spPr>
          <a:xfrm>
            <a:off x="9221503" y="1055585"/>
            <a:ext cx="1779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s-ES" sz="12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th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event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, June 2024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6B02894-3B3A-4411-8283-8CA83564EC3B}"/>
              </a:ext>
            </a:extLst>
          </p:cNvPr>
          <p:cNvSpPr txBox="1"/>
          <p:nvPr/>
        </p:nvSpPr>
        <p:spPr>
          <a:xfrm>
            <a:off x="328897" y="1341157"/>
            <a:ext cx="2971254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Diffusion term</a:t>
            </a:r>
          </a:p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Flow distribution</a:t>
            </a:r>
            <a:endParaRPr lang="es-E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5" name="Conector: angular 4">
            <a:extLst>
              <a:ext uri="{FF2B5EF4-FFF2-40B4-BE49-F238E27FC236}">
                <a16:creationId xmlns:a16="http://schemas.microsoft.com/office/drawing/2014/main" id="{09D8A560-64DE-471B-ADB1-E9598F35C8C9}"/>
              </a:ext>
            </a:extLst>
          </p:cNvPr>
          <p:cNvCxnSpPr>
            <a:cxnSpLocks/>
            <a:stCxn id="3" idx="3"/>
            <a:endCxn id="89" idx="1"/>
          </p:cNvCxnSpPr>
          <p:nvPr/>
        </p:nvCxnSpPr>
        <p:spPr>
          <a:xfrm>
            <a:off x="3300151" y="1664323"/>
            <a:ext cx="596294" cy="847329"/>
          </a:xfrm>
          <a:prstGeom prst="bentConnector3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3" name="CuadroTexto 112">
            <a:extLst>
              <a:ext uri="{FF2B5EF4-FFF2-40B4-BE49-F238E27FC236}">
                <a16:creationId xmlns:a16="http://schemas.microsoft.com/office/drawing/2014/main" id="{3CAEFAB7-85E7-41A5-ADE0-20853F75D792}"/>
              </a:ext>
            </a:extLst>
          </p:cNvPr>
          <p:cNvSpPr txBox="1"/>
          <p:nvPr/>
        </p:nvSpPr>
        <p:spPr>
          <a:xfrm>
            <a:off x="328896" y="5537928"/>
            <a:ext cx="2971253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Diffusion Term</a:t>
            </a:r>
          </a:p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Flow distribution</a:t>
            </a:r>
            <a:endParaRPr lang="es-E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14" name="Conector: angular 113">
            <a:extLst>
              <a:ext uri="{FF2B5EF4-FFF2-40B4-BE49-F238E27FC236}">
                <a16:creationId xmlns:a16="http://schemas.microsoft.com/office/drawing/2014/main" id="{30B9D1E0-1C77-44DE-B1CE-11ABDA124316}"/>
              </a:ext>
            </a:extLst>
          </p:cNvPr>
          <p:cNvCxnSpPr>
            <a:cxnSpLocks/>
            <a:stCxn id="113" idx="3"/>
            <a:endCxn id="90" idx="1"/>
          </p:cNvCxnSpPr>
          <p:nvPr/>
        </p:nvCxnSpPr>
        <p:spPr>
          <a:xfrm flipV="1">
            <a:off x="3300149" y="5330086"/>
            <a:ext cx="596296" cy="531008"/>
          </a:xfrm>
          <a:prstGeom prst="bentConnector3">
            <a:avLst>
              <a:gd name="adj1" fmla="val 50000"/>
            </a:avLst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" name="Gráfico 13" descr="Cerrar con relleno sólido">
            <a:extLst>
              <a:ext uri="{FF2B5EF4-FFF2-40B4-BE49-F238E27FC236}">
                <a16:creationId xmlns:a16="http://schemas.microsoft.com/office/drawing/2014/main" id="{CA36DFA5-820F-40A1-B107-89004FA84A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529988" y="1333387"/>
            <a:ext cx="384008" cy="384008"/>
          </a:xfrm>
          <a:prstGeom prst="rect">
            <a:avLst/>
          </a:prstGeom>
        </p:spPr>
      </p:pic>
      <p:pic>
        <p:nvPicPr>
          <p:cNvPr id="120" name="Gráfico 119" descr="Marca de verificación con relleno sólido">
            <a:extLst>
              <a:ext uri="{FF2B5EF4-FFF2-40B4-BE49-F238E27FC236}">
                <a16:creationId xmlns:a16="http://schemas.microsoft.com/office/drawing/2014/main" id="{C75155EC-D729-4183-B068-1C025FF830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09922" y="1571153"/>
            <a:ext cx="451547" cy="451547"/>
          </a:xfrm>
          <a:prstGeom prst="rect">
            <a:avLst/>
          </a:prstGeom>
        </p:spPr>
      </p:pic>
      <p:pic>
        <p:nvPicPr>
          <p:cNvPr id="121" name="Gráfico 120" descr="Marca de verificación con relleno sólido">
            <a:extLst>
              <a:ext uri="{FF2B5EF4-FFF2-40B4-BE49-F238E27FC236}">
                <a16:creationId xmlns:a16="http://schemas.microsoft.com/office/drawing/2014/main" id="{880BFF61-C90D-4849-A66E-CF56A3CAFC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20113" y="5503027"/>
            <a:ext cx="451547" cy="451547"/>
          </a:xfrm>
          <a:prstGeom prst="rect">
            <a:avLst/>
          </a:prstGeom>
        </p:spPr>
      </p:pic>
      <p:pic>
        <p:nvPicPr>
          <p:cNvPr id="122" name="Gráfico 121" descr="Marca de verificación con relleno sólido">
            <a:extLst>
              <a:ext uri="{FF2B5EF4-FFF2-40B4-BE49-F238E27FC236}">
                <a16:creationId xmlns:a16="http://schemas.microsoft.com/office/drawing/2014/main" id="{0DC7DB18-6E55-4D39-AA58-484C532432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11182" y="5737859"/>
            <a:ext cx="451547" cy="451547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E52DFC5F-ED76-42BB-A860-09E101A23F4D}"/>
              </a:ext>
            </a:extLst>
          </p:cNvPr>
          <p:cNvSpPr/>
          <p:nvPr/>
        </p:nvSpPr>
        <p:spPr>
          <a:xfrm>
            <a:off x="5548738" y="3810086"/>
            <a:ext cx="717423" cy="186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E8A1F70B-FCCA-49E8-8D50-10704B977289}"/>
              </a:ext>
            </a:extLst>
          </p:cNvPr>
          <p:cNvSpPr/>
          <p:nvPr/>
        </p:nvSpPr>
        <p:spPr>
          <a:xfrm>
            <a:off x="9811118" y="3813725"/>
            <a:ext cx="717423" cy="165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7" name="Rectángulo 116">
            <a:extLst>
              <a:ext uri="{FF2B5EF4-FFF2-40B4-BE49-F238E27FC236}">
                <a16:creationId xmlns:a16="http://schemas.microsoft.com/office/drawing/2014/main" id="{FB0EB17E-94FA-499C-90F8-1CE07CA90A0D}"/>
              </a:ext>
            </a:extLst>
          </p:cNvPr>
          <p:cNvSpPr/>
          <p:nvPr/>
        </p:nvSpPr>
        <p:spPr>
          <a:xfrm>
            <a:off x="5591950" y="6616757"/>
            <a:ext cx="655979" cy="226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40BB5BB-6797-4813-B20A-CD766C971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88249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14</a:t>
            </a:fld>
            <a:endParaRPr lang="es-ES" dirty="0"/>
          </a:p>
        </p:txBody>
      </p:sp>
      <p:grpSp>
        <p:nvGrpSpPr>
          <p:cNvPr id="37" name="Grupo 36">
            <a:extLst>
              <a:ext uri="{FF2B5EF4-FFF2-40B4-BE49-F238E27FC236}">
                <a16:creationId xmlns:a16="http://schemas.microsoft.com/office/drawing/2014/main" id="{94ABEA2C-552E-49EE-AF15-EA6A426B165B}"/>
              </a:ext>
            </a:extLst>
          </p:cNvPr>
          <p:cNvGrpSpPr/>
          <p:nvPr/>
        </p:nvGrpSpPr>
        <p:grpSpPr>
          <a:xfrm>
            <a:off x="328896" y="2473826"/>
            <a:ext cx="2971254" cy="2599409"/>
            <a:chOff x="374416" y="3993351"/>
            <a:chExt cx="2971254" cy="2599409"/>
          </a:xfrm>
        </p:grpSpPr>
        <p:grpSp>
          <p:nvGrpSpPr>
            <p:cNvPr id="39" name="Grupo 38">
              <a:extLst>
                <a:ext uri="{FF2B5EF4-FFF2-40B4-BE49-F238E27FC236}">
                  <a16:creationId xmlns:a16="http://schemas.microsoft.com/office/drawing/2014/main" id="{A19D741E-047F-4BD1-AED0-E31C4CDF96C6}"/>
                </a:ext>
              </a:extLst>
            </p:cNvPr>
            <p:cNvGrpSpPr/>
            <p:nvPr/>
          </p:nvGrpSpPr>
          <p:grpSpPr>
            <a:xfrm>
              <a:off x="374416" y="3998474"/>
              <a:ext cx="2971254" cy="2594286"/>
              <a:chOff x="413749" y="2198620"/>
              <a:chExt cx="2793967" cy="2871420"/>
            </a:xfrm>
          </p:grpSpPr>
          <p:pic>
            <p:nvPicPr>
              <p:cNvPr id="47" name="Imagen 46">
                <a:extLst>
                  <a:ext uri="{FF2B5EF4-FFF2-40B4-BE49-F238E27FC236}">
                    <a16:creationId xmlns:a16="http://schemas.microsoft.com/office/drawing/2014/main" id="{1095B1F2-2DE2-4982-9704-83D9C06063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l="27870" t="46326" r="49313" b="18905"/>
              <a:stretch/>
            </p:blipFill>
            <p:spPr>
              <a:xfrm rot="5400000">
                <a:off x="375023" y="2237346"/>
                <a:ext cx="2871420" cy="279396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48" name="Forma libre: forma 47">
                <a:extLst>
                  <a:ext uri="{FF2B5EF4-FFF2-40B4-BE49-F238E27FC236}">
                    <a16:creationId xmlns:a16="http://schemas.microsoft.com/office/drawing/2014/main" id="{09DEDDA7-CC50-4888-826F-D61B999DC930}"/>
                  </a:ext>
                </a:extLst>
              </p:cNvPr>
              <p:cNvSpPr/>
              <p:nvPr/>
            </p:nvSpPr>
            <p:spPr>
              <a:xfrm>
                <a:off x="659943" y="2785982"/>
                <a:ext cx="804677" cy="1837484"/>
              </a:xfrm>
              <a:custGeom>
                <a:avLst/>
                <a:gdLst>
                  <a:gd name="connsiteX0" fmla="*/ 250647 w 804677"/>
                  <a:gd name="connsiteY0" fmla="*/ 114300 h 1837484"/>
                  <a:gd name="connsiteX1" fmla="*/ 315417 w 804677"/>
                  <a:gd name="connsiteY1" fmla="*/ 106680 h 1837484"/>
                  <a:gd name="connsiteX2" fmla="*/ 326847 w 804677"/>
                  <a:gd name="connsiteY2" fmla="*/ 99060 h 1837484"/>
                  <a:gd name="connsiteX3" fmla="*/ 353517 w 804677"/>
                  <a:gd name="connsiteY3" fmla="*/ 95250 h 1837484"/>
                  <a:gd name="connsiteX4" fmla="*/ 383997 w 804677"/>
                  <a:gd name="connsiteY4" fmla="*/ 83820 h 1837484"/>
                  <a:gd name="connsiteX5" fmla="*/ 406857 w 804677"/>
                  <a:gd name="connsiteY5" fmla="*/ 80010 h 1837484"/>
                  <a:gd name="connsiteX6" fmla="*/ 444957 w 804677"/>
                  <a:gd name="connsiteY6" fmla="*/ 68580 h 1837484"/>
                  <a:gd name="connsiteX7" fmla="*/ 464007 w 804677"/>
                  <a:gd name="connsiteY7" fmla="*/ 60960 h 1837484"/>
                  <a:gd name="connsiteX8" fmla="*/ 547827 w 804677"/>
                  <a:gd name="connsiteY8" fmla="*/ 53340 h 1837484"/>
                  <a:gd name="connsiteX9" fmla="*/ 570687 w 804677"/>
                  <a:gd name="connsiteY9" fmla="*/ 49530 h 1837484"/>
                  <a:gd name="connsiteX10" fmla="*/ 631647 w 804677"/>
                  <a:gd name="connsiteY10" fmla="*/ 45720 h 1837484"/>
                  <a:gd name="connsiteX11" fmla="*/ 662127 w 804677"/>
                  <a:gd name="connsiteY11" fmla="*/ 38100 h 1837484"/>
                  <a:gd name="connsiteX12" fmla="*/ 684987 w 804677"/>
                  <a:gd name="connsiteY12" fmla="*/ 30480 h 1837484"/>
                  <a:gd name="connsiteX13" fmla="*/ 704037 w 804677"/>
                  <a:gd name="connsiteY13" fmla="*/ 22860 h 1837484"/>
                  <a:gd name="connsiteX14" fmla="*/ 719277 w 804677"/>
                  <a:gd name="connsiteY14" fmla="*/ 15240 h 1837484"/>
                  <a:gd name="connsiteX15" fmla="*/ 742137 w 804677"/>
                  <a:gd name="connsiteY15" fmla="*/ 7620 h 1837484"/>
                  <a:gd name="connsiteX16" fmla="*/ 772617 w 804677"/>
                  <a:gd name="connsiteY16" fmla="*/ 0 h 1837484"/>
                  <a:gd name="connsiteX17" fmla="*/ 780237 w 804677"/>
                  <a:gd name="connsiteY17" fmla="*/ 11430 h 1837484"/>
                  <a:gd name="connsiteX18" fmla="*/ 791667 w 804677"/>
                  <a:gd name="connsiteY18" fmla="*/ 26670 h 1837484"/>
                  <a:gd name="connsiteX19" fmla="*/ 795477 w 804677"/>
                  <a:gd name="connsiteY19" fmla="*/ 45720 h 1837484"/>
                  <a:gd name="connsiteX20" fmla="*/ 803097 w 804677"/>
                  <a:gd name="connsiteY20" fmla="*/ 525780 h 1837484"/>
                  <a:gd name="connsiteX21" fmla="*/ 795477 w 804677"/>
                  <a:gd name="connsiteY21" fmla="*/ 678180 h 1837484"/>
                  <a:gd name="connsiteX22" fmla="*/ 791667 w 804677"/>
                  <a:gd name="connsiteY22" fmla="*/ 693420 h 1837484"/>
                  <a:gd name="connsiteX23" fmla="*/ 787857 w 804677"/>
                  <a:gd name="connsiteY23" fmla="*/ 716280 h 1837484"/>
                  <a:gd name="connsiteX24" fmla="*/ 784047 w 804677"/>
                  <a:gd name="connsiteY24" fmla="*/ 762000 h 1837484"/>
                  <a:gd name="connsiteX25" fmla="*/ 776427 w 804677"/>
                  <a:gd name="connsiteY25" fmla="*/ 811530 h 1837484"/>
                  <a:gd name="connsiteX26" fmla="*/ 772617 w 804677"/>
                  <a:gd name="connsiteY26" fmla="*/ 838200 h 1837484"/>
                  <a:gd name="connsiteX27" fmla="*/ 768807 w 804677"/>
                  <a:gd name="connsiteY27" fmla="*/ 925830 h 1837484"/>
                  <a:gd name="connsiteX28" fmla="*/ 764997 w 804677"/>
                  <a:gd name="connsiteY28" fmla="*/ 956310 h 1837484"/>
                  <a:gd name="connsiteX29" fmla="*/ 757377 w 804677"/>
                  <a:gd name="connsiteY29" fmla="*/ 1066800 h 1837484"/>
                  <a:gd name="connsiteX30" fmla="*/ 753567 w 804677"/>
                  <a:gd name="connsiteY30" fmla="*/ 1082040 h 1837484"/>
                  <a:gd name="connsiteX31" fmla="*/ 745947 w 804677"/>
                  <a:gd name="connsiteY31" fmla="*/ 1230630 h 1837484"/>
                  <a:gd name="connsiteX32" fmla="*/ 738327 w 804677"/>
                  <a:gd name="connsiteY32" fmla="*/ 1257300 h 1837484"/>
                  <a:gd name="connsiteX33" fmla="*/ 734517 w 804677"/>
                  <a:gd name="connsiteY33" fmla="*/ 1581150 h 1837484"/>
                  <a:gd name="connsiteX34" fmla="*/ 723087 w 804677"/>
                  <a:gd name="connsiteY34" fmla="*/ 1630680 h 1837484"/>
                  <a:gd name="connsiteX35" fmla="*/ 719277 w 804677"/>
                  <a:gd name="connsiteY35" fmla="*/ 1653540 h 1837484"/>
                  <a:gd name="connsiteX36" fmla="*/ 715467 w 804677"/>
                  <a:gd name="connsiteY36" fmla="*/ 1664970 h 1837484"/>
                  <a:gd name="connsiteX37" fmla="*/ 688797 w 804677"/>
                  <a:gd name="connsiteY37" fmla="*/ 1672590 h 1837484"/>
                  <a:gd name="connsiteX38" fmla="*/ 646887 w 804677"/>
                  <a:gd name="connsiteY38" fmla="*/ 1687830 h 1837484"/>
                  <a:gd name="connsiteX39" fmla="*/ 589737 w 804677"/>
                  <a:gd name="connsiteY39" fmla="*/ 1706880 h 1837484"/>
                  <a:gd name="connsiteX40" fmla="*/ 540207 w 804677"/>
                  <a:gd name="connsiteY40" fmla="*/ 1718310 h 1837484"/>
                  <a:gd name="connsiteX41" fmla="*/ 517347 w 804677"/>
                  <a:gd name="connsiteY41" fmla="*/ 1722120 h 1837484"/>
                  <a:gd name="connsiteX42" fmla="*/ 494487 w 804677"/>
                  <a:gd name="connsiteY42" fmla="*/ 1729740 h 1837484"/>
                  <a:gd name="connsiteX43" fmla="*/ 456387 w 804677"/>
                  <a:gd name="connsiteY43" fmla="*/ 1737360 h 1837484"/>
                  <a:gd name="connsiteX44" fmla="*/ 406857 w 804677"/>
                  <a:gd name="connsiteY44" fmla="*/ 1752600 h 1837484"/>
                  <a:gd name="connsiteX45" fmla="*/ 380187 w 804677"/>
                  <a:gd name="connsiteY45" fmla="*/ 1767840 h 1837484"/>
                  <a:gd name="connsiteX46" fmla="*/ 364947 w 804677"/>
                  <a:gd name="connsiteY46" fmla="*/ 1771650 h 1837484"/>
                  <a:gd name="connsiteX47" fmla="*/ 334467 w 804677"/>
                  <a:gd name="connsiteY47" fmla="*/ 1783080 h 1837484"/>
                  <a:gd name="connsiteX48" fmla="*/ 273507 w 804677"/>
                  <a:gd name="connsiteY48" fmla="*/ 1809750 h 1837484"/>
                  <a:gd name="connsiteX49" fmla="*/ 262077 w 804677"/>
                  <a:gd name="connsiteY49" fmla="*/ 1813560 h 1837484"/>
                  <a:gd name="connsiteX50" fmla="*/ 204927 w 804677"/>
                  <a:gd name="connsiteY50" fmla="*/ 1817370 h 1837484"/>
                  <a:gd name="connsiteX51" fmla="*/ 117297 w 804677"/>
                  <a:gd name="connsiteY51" fmla="*/ 1824990 h 1837484"/>
                  <a:gd name="connsiteX52" fmla="*/ 14427 w 804677"/>
                  <a:gd name="connsiteY52" fmla="*/ 1832610 h 1837484"/>
                  <a:gd name="connsiteX53" fmla="*/ 10617 w 804677"/>
                  <a:gd name="connsiteY53" fmla="*/ 1695450 h 1837484"/>
                  <a:gd name="connsiteX54" fmla="*/ 18237 w 804677"/>
                  <a:gd name="connsiteY54" fmla="*/ 1626870 h 1837484"/>
                  <a:gd name="connsiteX55" fmla="*/ 25857 w 804677"/>
                  <a:gd name="connsiteY55" fmla="*/ 1310640 h 1837484"/>
                  <a:gd name="connsiteX56" fmla="*/ 29667 w 804677"/>
                  <a:gd name="connsiteY56" fmla="*/ 1283970 h 1837484"/>
                  <a:gd name="connsiteX57" fmla="*/ 37287 w 804677"/>
                  <a:gd name="connsiteY57" fmla="*/ 1261110 h 1837484"/>
                  <a:gd name="connsiteX58" fmla="*/ 37287 w 804677"/>
                  <a:gd name="connsiteY58" fmla="*/ 986790 h 1837484"/>
                  <a:gd name="connsiteX59" fmla="*/ 44907 w 804677"/>
                  <a:gd name="connsiteY59" fmla="*/ 914400 h 1837484"/>
                  <a:gd name="connsiteX60" fmla="*/ 48717 w 804677"/>
                  <a:gd name="connsiteY60" fmla="*/ 861060 h 1837484"/>
                  <a:gd name="connsiteX61" fmla="*/ 52527 w 804677"/>
                  <a:gd name="connsiteY61" fmla="*/ 796290 h 1837484"/>
                  <a:gd name="connsiteX62" fmla="*/ 63957 w 804677"/>
                  <a:gd name="connsiteY62" fmla="*/ 727710 h 1837484"/>
                  <a:gd name="connsiteX63" fmla="*/ 67767 w 804677"/>
                  <a:gd name="connsiteY63" fmla="*/ 662940 h 1837484"/>
                  <a:gd name="connsiteX64" fmla="*/ 71577 w 804677"/>
                  <a:gd name="connsiteY64" fmla="*/ 651510 h 1837484"/>
                  <a:gd name="connsiteX65" fmla="*/ 75387 w 804677"/>
                  <a:gd name="connsiteY65" fmla="*/ 601980 h 1837484"/>
                  <a:gd name="connsiteX66" fmla="*/ 83007 w 804677"/>
                  <a:gd name="connsiteY66" fmla="*/ 563880 h 1837484"/>
                  <a:gd name="connsiteX67" fmla="*/ 90627 w 804677"/>
                  <a:gd name="connsiteY67" fmla="*/ 525780 h 1837484"/>
                  <a:gd name="connsiteX68" fmla="*/ 98247 w 804677"/>
                  <a:gd name="connsiteY68" fmla="*/ 506730 h 1837484"/>
                  <a:gd name="connsiteX69" fmla="*/ 117297 w 804677"/>
                  <a:gd name="connsiteY69" fmla="*/ 468630 h 1837484"/>
                  <a:gd name="connsiteX70" fmla="*/ 121107 w 804677"/>
                  <a:gd name="connsiteY70" fmla="*/ 457200 h 1837484"/>
                  <a:gd name="connsiteX71" fmla="*/ 128727 w 804677"/>
                  <a:gd name="connsiteY71" fmla="*/ 441960 h 1837484"/>
                  <a:gd name="connsiteX72" fmla="*/ 136347 w 804677"/>
                  <a:gd name="connsiteY72" fmla="*/ 411480 h 1837484"/>
                  <a:gd name="connsiteX73" fmla="*/ 140157 w 804677"/>
                  <a:gd name="connsiteY73" fmla="*/ 400050 h 1837484"/>
                  <a:gd name="connsiteX74" fmla="*/ 143967 w 804677"/>
                  <a:gd name="connsiteY74" fmla="*/ 384810 h 1837484"/>
                  <a:gd name="connsiteX75" fmla="*/ 159207 w 804677"/>
                  <a:gd name="connsiteY75" fmla="*/ 346710 h 1837484"/>
                  <a:gd name="connsiteX76" fmla="*/ 163017 w 804677"/>
                  <a:gd name="connsiteY76" fmla="*/ 320040 h 1837484"/>
                  <a:gd name="connsiteX77" fmla="*/ 166827 w 804677"/>
                  <a:gd name="connsiteY77" fmla="*/ 289560 h 1837484"/>
                  <a:gd name="connsiteX78" fmla="*/ 170637 w 804677"/>
                  <a:gd name="connsiteY78" fmla="*/ 266700 h 1837484"/>
                  <a:gd name="connsiteX79" fmla="*/ 185877 w 804677"/>
                  <a:gd name="connsiteY79" fmla="*/ 236220 h 1837484"/>
                  <a:gd name="connsiteX80" fmla="*/ 197307 w 804677"/>
                  <a:gd name="connsiteY80" fmla="*/ 201930 h 1837484"/>
                  <a:gd name="connsiteX81" fmla="*/ 201117 w 804677"/>
                  <a:gd name="connsiteY81" fmla="*/ 190500 h 1837484"/>
                  <a:gd name="connsiteX82" fmla="*/ 208737 w 804677"/>
                  <a:gd name="connsiteY82" fmla="*/ 163830 h 1837484"/>
                  <a:gd name="connsiteX83" fmla="*/ 216357 w 804677"/>
                  <a:gd name="connsiteY83" fmla="*/ 144780 h 1837484"/>
                  <a:gd name="connsiteX84" fmla="*/ 227787 w 804677"/>
                  <a:gd name="connsiteY84" fmla="*/ 137160 h 1837484"/>
                  <a:gd name="connsiteX85" fmla="*/ 250647 w 804677"/>
                  <a:gd name="connsiteY85" fmla="*/ 114300 h 183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804677" h="1837484">
                    <a:moveTo>
                      <a:pt x="250647" y="114300"/>
                    </a:moveTo>
                    <a:cubicBezTo>
                      <a:pt x="254438" y="113955"/>
                      <a:pt x="303949" y="110503"/>
                      <a:pt x="315417" y="106680"/>
                    </a:cubicBezTo>
                    <a:cubicBezTo>
                      <a:pt x="319761" y="105232"/>
                      <a:pt x="322461" y="100376"/>
                      <a:pt x="326847" y="99060"/>
                    </a:cubicBezTo>
                    <a:cubicBezTo>
                      <a:pt x="335449" y="96480"/>
                      <a:pt x="344682" y="96856"/>
                      <a:pt x="353517" y="95250"/>
                    </a:cubicBezTo>
                    <a:cubicBezTo>
                      <a:pt x="393381" y="88002"/>
                      <a:pt x="343341" y="96017"/>
                      <a:pt x="383997" y="83820"/>
                    </a:cubicBezTo>
                    <a:cubicBezTo>
                      <a:pt x="391396" y="81600"/>
                      <a:pt x="399237" y="81280"/>
                      <a:pt x="406857" y="80010"/>
                    </a:cubicBezTo>
                    <a:cubicBezTo>
                      <a:pt x="459121" y="59104"/>
                      <a:pt x="393444" y="84034"/>
                      <a:pt x="444957" y="68580"/>
                    </a:cubicBezTo>
                    <a:cubicBezTo>
                      <a:pt x="451508" y="66615"/>
                      <a:pt x="457301" y="62301"/>
                      <a:pt x="464007" y="60960"/>
                    </a:cubicBezTo>
                    <a:cubicBezTo>
                      <a:pt x="472584" y="59245"/>
                      <a:pt x="542994" y="53877"/>
                      <a:pt x="547827" y="53340"/>
                    </a:cubicBezTo>
                    <a:cubicBezTo>
                      <a:pt x="555505" y="52487"/>
                      <a:pt x="562994" y="50229"/>
                      <a:pt x="570687" y="49530"/>
                    </a:cubicBezTo>
                    <a:cubicBezTo>
                      <a:pt x="590963" y="47687"/>
                      <a:pt x="611327" y="46990"/>
                      <a:pt x="631647" y="45720"/>
                    </a:cubicBezTo>
                    <a:cubicBezTo>
                      <a:pt x="666328" y="34160"/>
                      <a:pt x="611553" y="51893"/>
                      <a:pt x="662127" y="38100"/>
                    </a:cubicBezTo>
                    <a:cubicBezTo>
                      <a:pt x="669876" y="35987"/>
                      <a:pt x="677438" y="33225"/>
                      <a:pt x="684987" y="30480"/>
                    </a:cubicBezTo>
                    <a:cubicBezTo>
                      <a:pt x="691414" y="28143"/>
                      <a:pt x="697787" y="25638"/>
                      <a:pt x="704037" y="22860"/>
                    </a:cubicBezTo>
                    <a:cubicBezTo>
                      <a:pt x="709227" y="20553"/>
                      <a:pt x="714004" y="17349"/>
                      <a:pt x="719277" y="15240"/>
                    </a:cubicBezTo>
                    <a:cubicBezTo>
                      <a:pt x="726735" y="12257"/>
                      <a:pt x="734345" y="9568"/>
                      <a:pt x="742137" y="7620"/>
                    </a:cubicBezTo>
                    <a:lnTo>
                      <a:pt x="772617" y="0"/>
                    </a:lnTo>
                    <a:cubicBezTo>
                      <a:pt x="775157" y="3810"/>
                      <a:pt x="777575" y="7704"/>
                      <a:pt x="780237" y="11430"/>
                    </a:cubicBezTo>
                    <a:cubicBezTo>
                      <a:pt x="783928" y="16597"/>
                      <a:pt x="789088" y="20867"/>
                      <a:pt x="791667" y="26670"/>
                    </a:cubicBezTo>
                    <a:cubicBezTo>
                      <a:pt x="794297" y="32588"/>
                      <a:pt x="794207" y="39370"/>
                      <a:pt x="795477" y="45720"/>
                    </a:cubicBezTo>
                    <a:cubicBezTo>
                      <a:pt x="809838" y="232408"/>
                      <a:pt x="803097" y="130127"/>
                      <a:pt x="803097" y="525780"/>
                    </a:cubicBezTo>
                    <a:cubicBezTo>
                      <a:pt x="803097" y="533279"/>
                      <a:pt x="796869" y="662873"/>
                      <a:pt x="795477" y="678180"/>
                    </a:cubicBezTo>
                    <a:cubicBezTo>
                      <a:pt x="795003" y="683395"/>
                      <a:pt x="792694" y="688285"/>
                      <a:pt x="791667" y="693420"/>
                    </a:cubicBezTo>
                    <a:cubicBezTo>
                      <a:pt x="790152" y="700995"/>
                      <a:pt x="788710" y="708602"/>
                      <a:pt x="787857" y="716280"/>
                    </a:cubicBezTo>
                    <a:cubicBezTo>
                      <a:pt x="786168" y="731479"/>
                      <a:pt x="785648" y="746791"/>
                      <a:pt x="784047" y="762000"/>
                    </a:cubicBezTo>
                    <a:cubicBezTo>
                      <a:pt x="782206" y="779492"/>
                      <a:pt x="779080" y="794286"/>
                      <a:pt x="776427" y="811530"/>
                    </a:cubicBezTo>
                    <a:cubicBezTo>
                      <a:pt x="775061" y="820406"/>
                      <a:pt x="773887" y="829310"/>
                      <a:pt x="772617" y="838200"/>
                    </a:cubicBezTo>
                    <a:cubicBezTo>
                      <a:pt x="771347" y="867410"/>
                      <a:pt x="770689" y="896653"/>
                      <a:pt x="768807" y="925830"/>
                    </a:cubicBezTo>
                    <a:cubicBezTo>
                      <a:pt x="768148" y="936048"/>
                      <a:pt x="765727" y="946097"/>
                      <a:pt x="764997" y="956310"/>
                    </a:cubicBezTo>
                    <a:cubicBezTo>
                      <a:pt x="761984" y="998493"/>
                      <a:pt x="763375" y="1027810"/>
                      <a:pt x="757377" y="1066800"/>
                    </a:cubicBezTo>
                    <a:cubicBezTo>
                      <a:pt x="756581" y="1071975"/>
                      <a:pt x="754837" y="1076960"/>
                      <a:pt x="753567" y="1082040"/>
                    </a:cubicBezTo>
                    <a:cubicBezTo>
                      <a:pt x="753172" y="1094693"/>
                      <a:pt x="754691" y="1189824"/>
                      <a:pt x="745947" y="1230630"/>
                    </a:cubicBezTo>
                    <a:cubicBezTo>
                      <a:pt x="744010" y="1239671"/>
                      <a:pt x="740867" y="1248410"/>
                      <a:pt x="738327" y="1257300"/>
                    </a:cubicBezTo>
                    <a:cubicBezTo>
                      <a:pt x="737057" y="1365250"/>
                      <a:pt x="736889" y="1473219"/>
                      <a:pt x="734517" y="1581150"/>
                    </a:cubicBezTo>
                    <a:cubicBezTo>
                      <a:pt x="734136" y="1598466"/>
                      <a:pt x="726906" y="1614133"/>
                      <a:pt x="723087" y="1630680"/>
                    </a:cubicBezTo>
                    <a:cubicBezTo>
                      <a:pt x="721350" y="1638207"/>
                      <a:pt x="720953" y="1645999"/>
                      <a:pt x="719277" y="1653540"/>
                    </a:cubicBezTo>
                    <a:cubicBezTo>
                      <a:pt x="718406" y="1657460"/>
                      <a:pt x="718873" y="1662841"/>
                      <a:pt x="715467" y="1664970"/>
                    </a:cubicBezTo>
                    <a:cubicBezTo>
                      <a:pt x="707627" y="1669870"/>
                      <a:pt x="697634" y="1669871"/>
                      <a:pt x="688797" y="1672590"/>
                    </a:cubicBezTo>
                    <a:cubicBezTo>
                      <a:pt x="667601" y="1679112"/>
                      <a:pt x="666453" y="1680003"/>
                      <a:pt x="646887" y="1687830"/>
                    </a:cubicBezTo>
                    <a:cubicBezTo>
                      <a:pt x="622554" y="1712163"/>
                      <a:pt x="646442" y="1692704"/>
                      <a:pt x="589737" y="1706880"/>
                    </a:cubicBezTo>
                    <a:cubicBezTo>
                      <a:pt x="565619" y="1712910"/>
                      <a:pt x="561708" y="1714401"/>
                      <a:pt x="540207" y="1718310"/>
                    </a:cubicBezTo>
                    <a:cubicBezTo>
                      <a:pt x="532606" y="1719692"/>
                      <a:pt x="524841" y="1720246"/>
                      <a:pt x="517347" y="1722120"/>
                    </a:cubicBezTo>
                    <a:cubicBezTo>
                      <a:pt x="509555" y="1724068"/>
                      <a:pt x="502279" y="1727792"/>
                      <a:pt x="494487" y="1729740"/>
                    </a:cubicBezTo>
                    <a:cubicBezTo>
                      <a:pt x="481922" y="1732881"/>
                      <a:pt x="456387" y="1737360"/>
                      <a:pt x="456387" y="1737360"/>
                    </a:cubicBezTo>
                    <a:cubicBezTo>
                      <a:pt x="422087" y="1754510"/>
                      <a:pt x="464396" y="1734896"/>
                      <a:pt x="406857" y="1752600"/>
                    </a:cubicBezTo>
                    <a:cubicBezTo>
                      <a:pt x="378812" y="1761229"/>
                      <a:pt x="403364" y="1757907"/>
                      <a:pt x="380187" y="1767840"/>
                    </a:cubicBezTo>
                    <a:cubicBezTo>
                      <a:pt x="375374" y="1769903"/>
                      <a:pt x="369982" y="1770211"/>
                      <a:pt x="364947" y="1771650"/>
                    </a:cubicBezTo>
                    <a:cubicBezTo>
                      <a:pt x="356150" y="1774164"/>
                      <a:pt x="341714" y="1779859"/>
                      <a:pt x="334467" y="1783080"/>
                    </a:cubicBezTo>
                    <a:cubicBezTo>
                      <a:pt x="302605" y="1797241"/>
                      <a:pt x="329861" y="1790965"/>
                      <a:pt x="273507" y="1809750"/>
                    </a:cubicBezTo>
                    <a:cubicBezTo>
                      <a:pt x="269697" y="1811020"/>
                      <a:pt x="266069" y="1813116"/>
                      <a:pt x="262077" y="1813560"/>
                    </a:cubicBezTo>
                    <a:cubicBezTo>
                      <a:pt x="243101" y="1815668"/>
                      <a:pt x="223960" y="1815867"/>
                      <a:pt x="204927" y="1817370"/>
                    </a:cubicBezTo>
                    <a:lnTo>
                      <a:pt x="117297" y="1824990"/>
                    </a:lnTo>
                    <a:cubicBezTo>
                      <a:pt x="61287" y="1843660"/>
                      <a:pt x="95037" y="1837088"/>
                      <a:pt x="14427" y="1832610"/>
                    </a:cubicBezTo>
                    <a:cubicBezTo>
                      <a:pt x="-10919" y="1781918"/>
                      <a:pt x="3354" y="1816496"/>
                      <a:pt x="10617" y="1695450"/>
                    </a:cubicBezTo>
                    <a:cubicBezTo>
                      <a:pt x="11995" y="1672491"/>
                      <a:pt x="18237" y="1626870"/>
                      <a:pt x="18237" y="1626870"/>
                    </a:cubicBezTo>
                    <a:cubicBezTo>
                      <a:pt x="20777" y="1521460"/>
                      <a:pt x="10945" y="1415021"/>
                      <a:pt x="25857" y="1310640"/>
                    </a:cubicBezTo>
                    <a:cubicBezTo>
                      <a:pt x="27127" y="1301750"/>
                      <a:pt x="27648" y="1292720"/>
                      <a:pt x="29667" y="1283970"/>
                    </a:cubicBezTo>
                    <a:cubicBezTo>
                      <a:pt x="31473" y="1276144"/>
                      <a:pt x="37287" y="1261110"/>
                      <a:pt x="37287" y="1261110"/>
                    </a:cubicBezTo>
                    <a:cubicBezTo>
                      <a:pt x="29929" y="1136017"/>
                      <a:pt x="31294" y="1187543"/>
                      <a:pt x="37287" y="986790"/>
                    </a:cubicBezTo>
                    <a:cubicBezTo>
                      <a:pt x="39132" y="924986"/>
                      <a:pt x="40526" y="960399"/>
                      <a:pt x="44907" y="914400"/>
                    </a:cubicBezTo>
                    <a:cubicBezTo>
                      <a:pt x="46597" y="896655"/>
                      <a:pt x="47569" y="878848"/>
                      <a:pt x="48717" y="861060"/>
                    </a:cubicBezTo>
                    <a:cubicBezTo>
                      <a:pt x="50109" y="839478"/>
                      <a:pt x="50071" y="817777"/>
                      <a:pt x="52527" y="796290"/>
                    </a:cubicBezTo>
                    <a:cubicBezTo>
                      <a:pt x="55158" y="773265"/>
                      <a:pt x="63957" y="727710"/>
                      <a:pt x="63957" y="727710"/>
                    </a:cubicBezTo>
                    <a:cubicBezTo>
                      <a:pt x="65227" y="706120"/>
                      <a:pt x="65615" y="684460"/>
                      <a:pt x="67767" y="662940"/>
                    </a:cubicBezTo>
                    <a:cubicBezTo>
                      <a:pt x="68167" y="658944"/>
                      <a:pt x="71079" y="655495"/>
                      <a:pt x="71577" y="651510"/>
                    </a:cubicBezTo>
                    <a:cubicBezTo>
                      <a:pt x="73631" y="635079"/>
                      <a:pt x="73654" y="618448"/>
                      <a:pt x="75387" y="601980"/>
                    </a:cubicBezTo>
                    <a:cubicBezTo>
                      <a:pt x="78288" y="574418"/>
                      <a:pt x="78523" y="586301"/>
                      <a:pt x="83007" y="563880"/>
                    </a:cubicBezTo>
                    <a:cubicBezTo>
                      <a:pt x="85821" y="549811"/>
                      <a:pt x="86202" y="539055"/>
                      <a:pt x="90627" y="525780"/>
                    </a:cubicBezTo>
                    <a:cubicBezTo>
                      <a:pt x="92790" y="519292"/>
                      <a:pt x="95355" y="512928"/>
                      <a:pt x="98247" y="506730"/>
                    </a:cubicBezTo>
                    <a:cubicBezTo>
                      <a:pt x="104252" y="493863"/>
                      <a:pt x="112807" y="482100"/>
                      <a:pt x="117297" y="468630"/>
                    </a:cubicBezTo>
                    <a:cubicBezTo>
                      <a:pt x="118567" y="464820"/>
                      <a:pt x="119525" y="460891"/>
                      <a:pt x="121107" y="457200"/>
                    </a:cubicBezTo>
                    <a:cubicBezTo>
                      <a:pt x="123344" y="451980"/>
                      <a:pt x="126931" y="447348"/>
                      <a:pt x="128727" y="441960"/>
                    </a:cubicBezTo>
                    <a:cubicBezTo>
                      <a:pt x="132039" y="432025"/>
                      <a:pt x="133591" y="421584"/>
                      <a:pt x="136347" y="411480"/>
                    </a:cubicBezTo>
                    <a:cubicBezTo>
                      <a:pt x="137404" y="407605"/>
                      <a:pt x="139054" y="403912"/>
                      <a:pt x="140157" y="400050"/>
                    </a:cubicBezTo>
                    <a:cubicBezTo>
                      <a:pt x="141596" y="395015"/>
                      <a:pt x="142206" y="389741"/>
                      <a:pt x="143967" y="384810"/>
                    </a:cubicBezTo>
                    <a:cubicBezTo>
                      <a:pt x="148568" y="371929"/>
                      <a:pt x="159207" y="346710"/>
                      <a:pt x="159207" y="346710"/>
                    </a:cubicBezTo>
                    <a:cubicBezTo>
                      <a:pt x="160477" y="337820"/>
                      <a:pt x="161830" y="328941"/>
                      <a:pt x="163017" y="320040"/>
                    </a:cubicBezTo>
                    <a:cubicBezTo>
                      <a:pt x="164370" y="309891"/>
                      <a:pt x="165379" y="299696"/>
                      <a:pt x="166827" y="289560"/>
                    </a:cubicBezTo>
                    <a:cubicBezTo>
                      <a:pt x="167919" y="281913"/>
                      <a:pt x="168039" y="273975"/>
                      <a:pt x="170637" y="266700"/>
                    </a:cubicBezTo>
                    <a:cubicBezTo>
                      <a:pt x="174458" y="256003"/>
                      <a:pt x="182285" y="246996"/>
                      <a:pt x="185877" y="236220"/>
                    </a:cubicBezTo>
                    <a:lnTo>
                      <a:pt x="197307" y="201930"/>
                    </a:lnTo>
                    <a:cubicBezTo>
                      <a:pt x="198577" y="198120"/>
                      <a:pt x="200143" y="194396"/>
                      <a:pt x="201117" y="190500"/>
                    </a:cubicBezTo>
                    <a:cubicBezTo>
                      <a:pt x="204119" y="178490"/>
                      <a:pt x="204638" y="174762"/>
                      <a:pt x="208737" y="163830"/>
                    </a:cubicBezTo>
                    <a:cubicBezTo>
                      <a:pt x="211138" y="157426"/>
                      <a:pt x="212382" y="150345"/>
                      <a:pt x="216357" y="144780"/>
                    </a:cubicBezTo>
                    <a:cubicBezTo>
                      <a:pt x="219019" y="141054"/>
                      <a:pt x="223811" y="139432"/>
                      <a:pt x="227787" y="137160"/>
                    </a:cubicBezTo>
                    <a:lnTo>
                      <a:pt x="250647" y="114300"/>
                    </a:lnTo>
                    <a:close/>
                  </a:path>
                </a:pathLst>
              </a:custGeom>
              <a:solidFill>
                <a:srgbClr val="00B0F0">
                  <a:alpha val="50196"/>
                </a:srgb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9" name="Forma libre: forma 48">
                <a:extLst>
                  <a:ext uri="{FF2B5EF4-FFF2-40B4-BE49-F238E27FC236}">
                    <a16:creationId xmlns:a16="http://schemas.microsoft.com/office/drawing/2014/main" id="{BAB236D1-1733-47D3-A02D-8CEECFA241DD}"/>
                  </a:ext>
                </a:extLst>
              </p:cNvPr>
              <p:cNvSpPr/>
              <p:nvPr/>
            </p:nvSpPr>
            <p:spPr>
              <a:xfrm>
                <a:off x="1478028" y="2633202"/>
                <a:ext cx="681990" cy="1809750"/>
              </a:xfrm>
              <a:custGeom>
                <a:avLst/>
                <a:gdLst>
                  <a:gd name="connsiteX0" fmla="*/ 60960 w 681990"/>
                  <a:gd name="connsiteY0" fmla="*/ 95250 h 1809750"/>
                  <a:gd name="connsiteX1" fmla="*/ 198120 w 681990"/>
                  <a:gd name="connsiteY1" fmla="*/ 80010 h 1809750"/>
                  <a:gd name="connsiteX2" fmla="*/ 209550 w 681990"/>
                  <a:gd name="connsiteY2" fmla="*/ 76200 h 1809750"/>
                  <a:gd name="connsiteX3" fmla="*/ 232410 w 681990"/>
                  <a:gd name="connsiteY3" fmla="*/ 72390 h 1809750"/>
                  <a:gd name="connsiteX4" fmla="*/ 243840 w 681990"/>
                  <a:gd name="connsiteY4" fmla="*/ 64770 h 1809750"/>
                  <a:gd name="connsiteX5" fmla="*/ 266700 w 681990"/>
                  <a:gd name="connsiteY5" fmla="*/ 60960 h 1809750"/>
                  <a:gd name="connsiteX6" fmla="*/ 300990 w 681990"/>
                  <a:gd name="connsiteY6" fmla="*/ 53340 h 1809750"/>
                  <a:gd name="connsiteX7" fmla="*/ 339090 w 681990"/>
                  <a:gd name="connsiteY7" fmla="*/ 45720 h 1809750"/>
                  <a:gd name="connsiteX8" fmla="*/ 361950 w 681990"/>
                  <a:gd name="connsiteY8" fmla="*/ 38100 h 1809750"/>
                  <a:gd name="connsiteX9" fmla="*/ 407670 w 681990"/>
                  <a:gd name="connsiteY9" fmla="*/ 30480 h 1809750"/>
                  <a:gd name="connsiteX10" fmla="*/ 434340 w 681990"/>
                  <a:gd name="connsiteY10" fmla="*/ 26670 h 1809750"/>
                  <a:gd name="connsiteX11" fmla="*/ 457200 w 681990"/>
                  <a:gd name="connsiteY11" fmla="*/ 22860 h 1809750"/>
                  <a:gd name="connsiteX12" fmla="*/ 487680 w 681990"/>
                  <a:gd name="connsiteY12" fmla="*/ 19050 h 1809750"/>
                  <a:gd name="connsiteX13" fmla="*/ 518160 w 681990"/>
                  <a:gd name="connsiteY13" fmla="*/ 11430 h 1809750"/>
                  <a:gd name="connsiteX14" fmla="*/ 529590 w 681990"/>
                  <a:gd name="connsiteY14" fmla="*/ 7620 h 1809750"/>
                  <a:gd name="connsiteX15" fmla="*/ 590550 w 681990"/>
                  <a:gd name="connsiteY15" fmla="*/ 0 h 1809750"/>
                  <a:gd name="connsiteX16" fmla="*/ 636270 w 681990"/>
                  <a:gd name="connsiteY16" fmla="*/ 15240 h 1809750"/>
                  <a:gd name="connsiteX17" fmla="*/ 640080 w 681990"/>
                  <a:gd name="connsiteY17" fmla="*/ 30480 h 1809750"/>
                  <a:gd name="connsiteX18" fmla="*/ 647700 w 681990"/>
                  <a:gd name="connsiteY18" fmla="*/ 45720 h 1809750"/>
                  <a:gd name="connsiteX19" fmla="*/ 655320 w 681990"/>
                  <a:gd name="connsiteY19" fmla="*/ 68580 h 1809750"/>
                  <a:gd name="connsiteX20" fmla="*/ 662940 w 681990"/>
                  <a:gd name="connsiteY20" fmla="*/ 396240 h 1809750"/>
                  <a:gd name="connsiteX21" fmla="*/ 670560 w 681990"/>
                  <a:gd name="connsiteY21" fmla="*/ 525780 h 1809750"/>
                  <a:gd name="connsiteX22" fmla="*/ 674370 w 681990"/>
                  <a:gd name="connsiteY22" fmla="*/ 544830 h 1809750"/>
                  <a:gd name="connsiteX23" fmla="*/ 678180 w 681990"/>
                  <a:gd name="connsiteY23" fmla="*/ 617220 h 1809750"/>
                  <a:gd name="connsiteX24" fmla="*/ 670560 w 681990"/>
                  <a:gd name="connsiteY24" fmla="*/ 796290 h 1809750"/>
                  <a:gd name="connsiteX25" fmla="*/ 666750 w 681990"/>
                  <a:gd name="connsiteY25" fmla="*/ 1066800 h 1809750"/>
                  <a:gd name="connsiteX26" fmla="*/ 659130 w 681990"/>
                  <a:gd name="connsiteY26" fmla="*/ 1116330 h 1809750"/>
                  <a:gd name="connsiteX27" fmla="*/ 651510 w 681990"/>
                  <a:gd name="connsiteY27" fmla="*/ 1177290 h 1809750"/>
                  <a:gd name="connsiteX28" fmla="*/ 655320 w 681990"/>
                  <a:gd name="connsiteY28" fmla="*/ 1371600 h 1809750"/>
                  <a:gd name="connsiteX29" fmla="*/ 662940 w 681990"/>
                  <a:gd name="connsiteY29" fmla="*/ 1394460 h 1809750"/>
                  <a:gd name="connsiteX30" fmla="*/ 666750 w 681990"/>
                  <a:gd name="connsiteY30" fmla="*/ 1424940 h 1809750"/>
                  <a:gd name="connsiteX31" fmla="*/ 670560 w 681990"/>
                  <a:gd name="connsiteY31" fmla="*/ 1482090 h 1809750"/>
                  <a:gd name="connsiteX32" fmla="*/ 674370 w 681990"/>
                  <a:gd name="connsiteY32" fmla="*/ 1573530 h 1809750"/>
                  <a:gd name="connsiteX33" fmla="*/ 681990 w 681990"/>
                  <a:gd name="connsiteY33" fmla="*/ 1623060 h 1809750"/>
                  <a:gd name="connsiteX34" fmla="*/ 674370 w 681990"/>
                  <a:gd name="connsiteY34" fmla="*/ 1691640 h 1809750"/>
                  <a:gd name="connsiteX35" fmla="*/ 666750 w 681990"/>
                  <a:gd name="connsiteY35" fmla="*/ 1722120 h 1809750"/>
                  <a:gd name="connsiteX36" fmla="*/ 662940 w 681990"/>
                  <a:gd name="connsiteY36" fmla="*/ 1737360 h 1809750"/>
                  <a:gd name="connsiteX37" fmla="*/ 651510 w 681990"/>
                  <a:gd name="connsiteY37" fmla="*/ 1764030 h 1809750"/>
                  <a:gd name="connsiteX38" fmla="*/ 636270 w 681990"/>
                  <a:gd name="connsiteY38" fmla="*/ 1767840 h 1809750"/>
                  <a:gd name="connsiteX39" fmla="*/ 594360 w 681990"/>
                  <a:gd name="connsiteY39" fmla="*/ 1779270 h 1809750"/>
                  <a:gd name="connsiteX40" fmla="*/ 537210 w 681990"/>
                  <a:gd name="connsiteY40" fmla="*/ 1783080 h 1809750"/>
                  <a:gd name="connsiteX41" fmla="*/ 499110 w 681990"/>
                  <a:gd name="connsiteY41" fmla="*/ 1794510 h 1809750"/>
                  <a:gd name="connsiteX42" fmla="*/ 480060 w 681990"/>
                  <a:gd name="connsiteY42" fmla="*/ 1802130 h 1809750"/>
                  <a:gd name="connsiteX43" fmla="*/ 426720 w 681990"/>
                  <a:gd name="connsiteY43" fmla="*/ 1809750 h 1809750"/>
                  <a:gd name="connsiteX44" fmla="*/ 41910 w 681990"/>
                  <a:gd name="connsiteY44" fmla="*/ 1805940 h 1809750"/>
                  <a:gd name="connsiteX45" fmla="*/ 30480 w 681990"/>
                  <a:gd name="connsiteY45" fmla="*/ 1794510 h 1809750"/>
                  <a:gd name="connsiteX46" fmla="*/ 19050 w 681990"/>
                  <a:gd name="connsiteY46" fmla="*/ 1786890 h 1809750"/>
                  <a:gd name="connsiteX47" fmla="*/ 0 w 681990"/>
                  <a:gd name="connsiteY47" fmla="*/ 1764030 h 1809750"/>
                  <a:gd name="connsiteX48" fmla="*/ 7620 w 681990"/>
                  <a:gd name="connsiteY48" fmla="*/ 1619250 h 1809750"/>
                  <a:gd name="connsiteX49" fmla="*/ 11430 w 681990"/>
                  <a:gd name="connsiteY49" fmla="*/ 1592580 h 1809750"/>
                  <a:gd name="connsiteX50" fmla="*/ 19050 w 681990"/>
                  <a:gd name="connsiteY50" fmla="*/ 1573530 h 1809750"/>
                  <a:gd name="connsiteX51" fmla="*/ 22860 w 681990"/>
                  <a:gd name="connsiteY51" fmla="*/ 1535430 h 1809750"/>
                  <a:gd name="connsiteX52" fmla="*/ 26670 w 681990"/>
                  <a:gd name="connsiteY52" fmla="*/ 1508760 h 1809750"/>
                  <a:gd name="connsiteX53" fmla="*/ 30480 w 681990"/>
                  <a:gd name="connsiteY53" fmla="*/ 1165860 h 1809750"/>
                  <a:gd name="connsiteX54" fmla="*/ 34290 w 681990"/>
                  <a:gd name="connsiteY54" fmla="*/ 1070610 h 1809750"/>
                  <a:gd name="connsiteX55" fmla="*/ 38100 w 681990"/>
                  <a:gd name="connsiteY55" fmla="*/ 948690 h 1809750"/>
                  <a:gd name="connsiteX56" fmla="*/ 45720 w 681990"/>
                  <a:gd name="connsiteY56" fmla="*/ 876300 h 1809750"/>
                  <a:gd name="connsiteX57" fmla="*/ 53340 w 681990"/>
                  <a:gd name="connsiteY57" fmla="*/ 571500 h 1809750"/>
                  <a:gd name="connsiteX58" fmla="*/ 60960 w 681990"/>
                  <a:gd name="connsiteY58" fmla="*/ 457200 h 1809750"/>
                  <a:gd name="connsiteX59" fmla="*/ 64770 w 681990"/>
                  <a:gd name="connsiteY59" fmla="*/ 434340 h 1809750"/>
                  <a:gd name="connsiteX60" fmla="*/ 60960 w 681990"/>
                  <a:gd name="connsiteY60" fmla="*/ 148590 h 1809750"/>
                  <a:gd name="connsiteX61" fmla="*/ 60960 w 681990"/>
                  <a:gd name="connsiteY61" fmla="*/ 95250 h 180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681990" h="1809750">
                    <a:moveTo>
                      <a:pt x="60960" y="95250"/>
                    </a:moveTo>
                    <a:cubicBezTo>
                      <a:pt x="83820" y="83820"/>
                      <a:pt x="119611" y="92088"/>
                      <a:pt x="198120" y="80010"/>
                    </a:cubicBezTo>
                    <a:cubicBezTo>
                      <a:pt x="201930" y="78740"/>
                      <a:pt x="205630" y="77071"/>
                      <a:pt x="209550" y="76200"/>
                    </a:cubicBezTo>
                    <a:cubicBezTo>
                      <a:pt x="217091" y="74524"/>
                      <a:pt x="225081" y="74833"/>
                      <a:pt x="232410" y="72390"/>
                    </a:cubicBezTo>
                    <a:cubicBezTo>
                      <a:pt x="236754" y="70942"/>
                      <a:pt x="239496" y="66218"/>
                      <a:pt x="243840" y="64770"/>
                    </a:cubicBezTo>
                    <a:cubicBezTo>
                      <a:pt x="251169" y="62327"/>
                      <a:pt x="259099" y="62342"/>
                      <a:pt x="266700" y="60960"/>
                    </a:cubicBezTo>
                    <a:cubicBezTo>
                      <a:pt x="306620" y="53702"/>
                      <a:pt x="266744" y="60678"/>
                      <a:pt x="300990" y="53340"/>
                    </a:cubicBezTo>
                    <a:cubicBezTo>
                      <a:pt x="313654" y="50626"/>
                      <a:pt x="326525" y="48861"/>
                      <a:pt x="339090" y="45720"/>
                    </a:cubicBezTo>
                    <a:cubicBezTo>
                      <a:pt x="346882" y="43772"/>
                      <a:pt x="354109" y="39842"/>
                      <a:pt x="361950" y="38100"/>
                    </a:cubicBezTo>
                    <a:cubicBezTo>
                      <a:pt x="377032" y="34748"/>
                      <a:pt x="392409" y="32890"/>
                      <a:pt x="407670" y="30480"/>
                    </a:cubicBezTo>
                    <a:cubicBezTo>
                      <a:pt x="416540" y="29079"/>
                      <a:pt x="425464" y="28036"/>
                      <a:pt x="434340" y="26670"/>
                    </a:cubicBezTo>
                    <a:cubicBezTo>
                      <a:pt x="441975" y="25495"/>
                      <a:pt x="449553" y="23952"/>
                      <a:pt x="457200" y="22860"/>
                    </a:cubicBezTo>
                    <a:cubicBezTo>
                      <a:pt x="467336" y="21412"/>
                      <a:pt x="477616" y="20937"/>
                      <a:pt x="487680" y="19050"/>
                    </a:cubicBezTo>
                    <a:cubicBezTo>
                      <a:pt x="497973" y="17120"/>
                      <a:pt x="508056" y="14186"/>
                      <a:pt x="518160" y="11430"/>
                    </a:cubicBezTo>
                    <a:cubicBezTo>
                      <a:pt x="522035" y="10373"/>
                      <a:pt x="525623" y="8246"/>
                      <a:pt x="529590" y="7620"/>
                    </a:cubicBezTo>
                    <a:cubicBezTo>
                      <a:pt x="549818" y="4426"/>
                      <a:pt x="590550" y="0"/>
                      <a:pt x="590550" y="0"/>
                    </a:cubicBezTo>
                    <a:cubicBezTo>
                      <a:pt x="608070" y="2190"/>
                      <a:pt x="624784" y="-840"/>
                      <a:pt x="636270" y="15240"/>
                    </a:cubicBezTo>
                    <a:cubicBezTo>
                      <a:pt x="639314" y="19501"/>
                      <a:pt x="638241" y="25577"/>
                      <a:pt x="640080" y="30480"/>
                    </a:cubicBezTo>
                    <a:cubicBezTo>
                      <a:pt x="642074" y="35798"/>
                      <a:pt x="645591" y="40447"/>
                      <a:pt x="647700" y="45720"/>
                    </a:cubicBezTo>
                    <a:cubicBezTo>
                      <a:pt x="650683" y="53178"/>
                      <a:pt x="655320" y="68580"/>
                      <a:pt x="655320" y="68580"/>
                    </a:cubicBezTo>
                    <a:cubicBezTo>
                      <a:pt x="667392" y="213443"/>
                      <a:pt x="656117" y="65335"/>
                      <a:pt x="662940" y="396240"/>
                    </a:cubicBezTo>
                    <a:cubicBezTo>
                      <a:pt x="663580" y="427274"/>
                      <a:pt x="665916" y="488630"/>
                      <a:pt x="670560" y="525780"/>
                    </a:cubicBezTo>
                    <a:cubicBezTo>
                      <a:pt x="671363" y="532206"/>
                      <a:pt x="673100" y="538480"/>
                      <a:pt x="674370" y="544830"/>
                    </a:cubicBezTo>
                    <a:cubicBezTo>
                      <a:pt x="675640" y="568960"/>
                      <a:pt x="678180" y="593057"/>
                      <a:pt x="678180" y="617220"/>
                    </a:cubicBezTo>
                    <a:cubicBezTo>
                      <a:pt x="678180" y="736484"/>
                      <a:pt x="678722" y="722836"/>
                      <a:pt x="670560" y="796290"/>
                    </a:cubicBezTo>
                    <a:cubicBezTo>
                      <a:pt x="669290" y="886460"/>
                      <a:pt x="669062" y="976651"/>
                      <a:pt x="666750" y="1066800"/>
                    </a:cubicBezTo>
                    <a:cubicBezTo>
                      <a:pt x="666543" y="1074879"/>
                      <a:pt x="660377" y="1107184"/>
                      <a:pt x="659130" y="1116330"/>
                    </a:cubicBezTo>
                    <a:cubicBezTo>
                      <a:pt x="656363" y="1136620"/>
                      <a:pt x="654050" y="1156970"/>
                      <a:pt x="651510" y="1177290"/>
                    </a:cubicBezTo>
                    <a:cubicBezTo>
                      <a:pt x="652780" y="1242060"/>
                      <a:pt x="651915" y="1306907"/>
                      <a:pt x="655320" y="1371600"/>
                    </a:cubicBezTo>
                    <a:cubicBezTo>
                      <a:pt x="655742" y="1379621"/>
                      <a:pt x="661257" y="1386606"/>
                      <a:pt x="662940" y="1394460"/>
                    </a:cubicBezTo>
                    <a:cubicBezTo>
                      <a:pt x="665085" y="1404472"/>
                      <a:pt x="665863" y="1414739"/>
                      <a:pt x="666750" y="1424940"/>
                    </a:cubicBezTo>
                    <a:cubicBezTo>
                      <a:pt x="668404" y="1443961"/>
                      <a:pt x="669582" y="1463023"/>
                      <a:pt x="670560" y="1482090"/>
                    </a:cubicBezTo>
                    <a:cubicBezTo>
                      <a:pt x="672122" y="1512556"/>
                      <a:pt x="671905" y="1543123"/>
                      <a:pt x="674370" y="1573530"/>
                    </a:cubicBezTo>
                    <a:cubicBezTo>
                      <a:pt x="675720" y="1590180"/>
                      <a:pt x="679450" y="1606550"/>
                      <a:pt x="681990" y="1623060"/>
                    </a:cubicBezTo>
                    <a:cubicBezTo>
                      <a:pt x="680384" y="1640729"/>
                      <a:pt x="678233" y="1672327"/>
                      <a:pt x="674370" y="1691640"/>
                    </a:cubicBezTo>
                    <a:cubicBezTo>
                      <a:pt x="672316" y="1701909"/>
                      <a:pt x="669290" y="1711960"/>
                      <a:pt x="666750" y="1722120"/>
                    </a:cubicBezTo>
                    <a:lnTo>
                      <a:pt x="662940" y="1737360"/>
                    </a:lnTo>
                    <a:cubicBezTo>
                      <a:pt x="661028" y="1745007"/>
                      <a:pt x="659403" y="1758768"/>
                      <a:pt x="651510" y="1764030"/>
                    </a:cubicBezTo>
                    <a:cubicBezTo>
                      <a:pt x="647153" y="1766935"/>
                      <a:pt x="641286" y="1766335"/>
                      <a:pt x="636270" y="1767840"/>
                    </a:cubicBezTo>
                    <a:cubicBezTo>
                      <a:pt x="619132" y="1772982"/>
                      <a:pt x="611720" y="1777534"/>
                      <a:pt x="594360" y="1779270"/>
                    </a:cubicBezTo>
                    <a:cubicBezTo>
                      <a:pt x="575362" y="1781170"/>
                      <a:pt x="556260" y="1781810"/>
                      <a:pt x="537210" y="1783080"/>
                    </a:cubicBezTo>
                    <a:cubicBezTo>
                      <a:pt x="484946" y="1803986"/>
                      <a:pt x="550623" y="1779056"/>
                      <a:pt x="499110" y="1794510"/>
                    </a:cubicBezTo>
                    <a:cubicBezTo>
                      <a:pt x="492559" y="1796475"/>
                      <a:pt x="486611" y="1800165"/>
                      <a:pt x="480060" y="1802130"/>
                    </a:cubicBezTo>
                    <a:cubicBezTo>
                      <a:pt x="465788" y="1806411"/>
                      <a:pt x="438933" y="1808393"/>
                      <a:pt x="426720" y="1809750"/>
                    </a:cubicBezTo>
                    <a:lnTo>
                      <a:pt x="41910" y="1805940"/>
                    </a:lnTo>
                    <a:cubicBezTo>
                      <a:pt x="36526" y="1805733"/>
                      <a:pt x="34619" y="1797959"/>
                      <a:pt x="30480" y="1794510"/>
                    </a:cubicBezTo>
                    <a:cubicBezTo>
                      <a:pt x="26962" y="1791579"/>
                      <a:pt x="22568" y="1789821"/>
                      <a:pt x="19050" y="1786890"/>
                    </a:cubicBezTo>
                    <a:cubicBezTo>
                      <a:pt x="8049" y="1777723"/>
                      <a:pt x="7492" y="1775269"/>
                      <a:pt x="0" y="1764030"/>
                    </a:cubicBezTo>
                    <a:cubicBezTo>
                      <a:pt x="2540" y="1715770"/>
                      <a:pt x="4405" y="1667470"/>
                      <a:pt x="7620" y="1619250"/>
                    </a:cubicBezTo>
                    <a:cubicBezTo>
                      <a:pt x="8217" y="1610290"/>
                      <a:pt x="9252" y="1601292"/>
                      <a:pt x="11430" y="1592580"/>
                    </a:cubicBezTo>
                    <a:cubicBezTo>
                      <a:pt x="13089" y="1585945"/>
                      <a:pt x="16510" y="1579880"/>
                      <a:pt x="19050" y="1573530"/>
                    </a:cubicBezTo>
                    <a:cubicBezTo>
                      <a:pt x="20320" y="1560830"/>
                      <a:pt x="21369" y="1548106"/>
                      <a:pt x="22860" y="1535430"/>
                    </a:cubicBezTo>
                    <a:cubicBezTo>
                      <a:pt x="23909" y="1526511"/>
                      <a:pt x="26485" y="1517738"/>
                      <a:pt x="26670" y="1508760"/>
                    </a:cubicBezTo>
                    <a:cubicBezTo>
                      <a:pt x="29026" y="1394477"/>
                      <a:pt x="28492" y="1280150"/>
                      <a:pt x="30480" y="1165860"/>
                    </a:cubicBezTo>
                    <a:cubicBezTo>
                      <a:pt x="31033" y="1134089"/>
                      <a:pt x="33176" y="1102366"/>
                      <a:pt x="34290" y="1070610"/>
                    </a:cubicBezTo>
                    <a:cubicBezTo>
                      <a:pt x="35716" y="1029975"/>
                      <a:pt x="36371" y="989313"/>
                      <a:pt x="38100" y="948690"/>
                    </a:cubicBezTo>
                    <a:cubicBezTo>
                      <a:pt x="40446" y="893566"/>
                      <a:pt x="37777" y="908074"/>
                      <a:pt x="45720" y="876300"/>
                    </a:cubicBezTo>
                    <a:cubicBezTo>
                      <a:pt x="55316" y="636408"/>
                      <a:pt x="42371" y="977357"/>
                      <a:pt x="53340" y="571500"/>
                    </a:cubicBezTo>
                    <a:cubicBezTo>
                      <a:pt x="54109" y="543045"/>
                      <a:pt x="57156" y="489536"/>
                      <a:pt x="60960" y="457200"/>
                    </a:cubicBezTo>
                    <a:cubicBezTo>
                      <a:pt x="61863" y="449528"/>
                      <a:pt x="63500" y="441960"/>
                      <a:pt x="64770" y="434340"/>
                    </a:cubicBezTo>
                    <a:cubicBezTo>
                      <a:pt x="63500" y="339090"/>
                      <a:pt x="63341" y="243819"/>
                      <a:pt x="60960" y="148590"/>
                    </a:cubicBezTo>
                    <a:cubicBezTo>
                      <a:pt x="56652" y="-23735"/>
                      <a:pt x="38100" y="106680"/>
                      <a:pt x="60960" y="95250"/>
                    </a:cubicBezTo>
                    <a:close/>
                  </a:path>
                </a:pathLst>
              </a:custGeom>
              <a:solidFill>
                <a:srgbClr val="00B0F0">
                  <a:alpha val="50196"/>
                </a:srgb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1" name="Flecha: hacia arriba 50">
                <a:extLst>
                  <a:ext uri="{FF2B5EF4-FFF2-40B4-BE49-F238E27FC236}">
                    <a16:creationId xmlns:a16="http://schemas.microsoft.com/office/drawing/2014/main" id="{C31A37A4-8CE9-46EA-B9B0-5956DEC32D98}"/>
                  </a:ext>
                </a:extLst>
              </p:cNvPr>
              <p:cNvSpPr/>
              <p:nvPr/>
            </p:nvSpPr>
            <p:spPr>
              <a:xfrm rot="10800000">
                <a:off x="899246" y="2593842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2" name="Forma libre: forma 51">
                <a:extLst>
                  <a:ext uri="{FF2B5EF4-FFF2-40B4-BE49-F238E27FC236}">
                    <a16:creationId xmlns:a16="http://schemas.microsoft.com/office/drawing/2014/main" id="{64504E89-F1E7-4C77-907D-4E6E8F9CBCF1}"/>
                  </a:ext>
                </a:extLst>
              </p:cNvPr>
              <p:cNvSpPr/>
              <p:nvPr/>
            </p:nvSpPr>
            <p:spPr>
              <a:xfrm>
                <a:off x="2209736" y="2458720"/>
                <a:ext cx="726504" cy="1935480"/>
              </a:xfrm>
              <a:custGeom>
                <a:avLst/>
                <a:gdLst>
                  <a:gd name="connsiteX0" fmla="*/ 10224 w 726504"/>
                  <a:gd name="connsiteY0" fmla="*/ 147320 h 1935480"/>
                  <a:gd name="connsiteX1" fmla="*/ 162624 w 726504"/>
                  <a:gd name="connsiteY1" fmla="*/ 132080 h 1935480"/>
                  <a:gd name="connsiteX2" fmla="*/ 243904 w 726504"/>
                  <a:gd name="connsiteY2" fmla="*/ 121920 h 1935480"/>
                  <a:gd name="connsiteX3" fmla="*/ 330264 w 726504"/>
                  <a:gd name="connsiteY3" fmla="*/ 106680 h 1935480"/>
                  <a:gd name="connsiteX4" fmla="*/ 355664 w 726504"/>
                  <a:gd name="connsiteY4" fmla="*/ 96520 h 1935480"/>
                  <a:gd name="connsiteX5" fmla="*/ 386144 w 726504"/>
                  <a:gd name="connsiteY5" fmla="*/ 86360 h 1935480"/>
                  <a:gd name="connsiteX6" fmla="*/ 411544 w 726504"/>
                  <a:gd name="connsiteY6" fmla="*/ 71120 h 1935480"/>
                  <a:gd name="connsiteX7" fmla="*/ 462344 w 726504"/>
                  <a:gd name="connsiteY7" fmla="*/ 60960 h 1935480"/>
                  <a:gd name="connsiteX8" fmla="*/ 533464 w 726504"/>
                  <a:gd name="connsiteY8" fmla="*/ 40640 h 1935480"/>
                  <a:gd name="connsiteX9" fmla="*/ 589344 w 726504"/>
                  <a:gd name="connsiteY9" fmla="*/ 30480 h 1935480"/>
                  <a:gd name="connsiteX10" fmla="*/ 609664 w 726504"/>
                  <a:gd name="connsiteY10" fmla="*/ 25400 h 1935480"/>
                  <a:gd name="connsiteX11" fmla="*/ 624904 w 726504"/>
                  <a:gd name="connsiteY11" fmla="*/ 15240 h 1935480"/>
                  <a:gd name="connsiteX12" fmla="*/ 640144 w 726504"/>
                  <a:gd name="connsiteY12" fmla="*/ 10160 h 1935480"/>
                  <a:gd name="connsiteX13" fmla="*/ 685864 w 726504"/>
                  <a:gd name="connsiteY13" fmla="*/ 0 h 1935480"/>
                  <a:gd name="connsiteX14" fmla="*/ 701104 w 726504"/>
                  <a:gd name="connsiteY14" fmla="*/ 10160 h 1935480"/>
                  <a:gd name="connsiteX15" fmla="*/ 701104 w 726504"/>
                  <a:gd name="connsiteY15" fmla="*/ 106680 h 1935480"/>
                  <a:gd name="connsiteX16" fmla="*/ 706184 w 726504"/>
                  <a:gd name="connsiteY16" fmla="*/ 208280 h 1935480"/>
                  <a:gd name="connsiteX17" fmla="*/ 716344 w 726504"/>
                  <a:gd name="connsiteY17" fmla="*/ 254000 h 1935480"/>
                  <a:gd name="connsiteX18" fmla="*/ 726504 w 726504"/>
                  <a:gd name="connsiteY18" fmla="*/ 365760 h 1935480"/>
                  <a:gd name="connsiteX19" fmla="*/ 721424 w 726504"/>
                  <a:gd name="connsiteY19" fmla="*/ 518160 h 1935480"/>
                  <a:gd name="connsiteX20" fmla="*/ 716344 w 726504"/>
                  <a:gd name="connsiteY20" fmla="*/ 695960 h 1935480"/>
                  <a:gd name="connsiteX21" fmla="*/ 701104 w 726504"/>
                  <a:gd name="connsiteY21" fmla="*/ 772160 h 1935480"/>
                  <a:gd name="connsiteX22" fmla="*/ 690944 w 726504"/>
                  <a:gd name="connsiteY22" fmla="*/ 833120 h 1935480"/>
                  <a:gd name="connsiteX23" fmla="*/ 696024 w 726504"/>
                  <a:gd name="connsiteY23" fmla="*/ 929640 h 1935480"/>
                  <a:gd name="connsiteX24" fmla="*/ 701104 w 726504"/>
                  <a:gd name="connsiteY24" fmla="*/ 949960 h 1935480"/>
                  <a:gd name="connsiteX25" fmla="*/ 706184 w 726504"/>
                  <a:gd name="connsiteY25" fmla="*/ 1046480 h 1935480"/>
                  <a:gd name="connsiteX26" fmla="*/ 716344 w 726504"/>
                  <a:gd name="connsiteY26" fmla="*/ 1112520 h 1935480"/>
                  <a:gd name="connsiteX27" fmla="*/ 711264 w 726504"/>
                  <a:gd name="connsiteY27" fmla="*/ 1584960 h 1935480"/>
                  <a:gd name="connsiteX28" fmla="*/ 706184 w 726504"/>
                  <a:gd name="connsiteY28" fmla="*/ 1630680 h 1935480"/>
                  <a:gd name="connsiteX29" fmla="*/ 701104 w 726504"/>
                  <a:gd name="connsiteY29" fmla="*/ 1747520 h 1935480"/>
                  <a:gd name="connsiteX30" fmla="*/ 680784 w 726504"/>
                  <a:gd name="connsiteY30" fmla="*/ 1762760 h 1935480"/>
                  <a:gd name="connsiteX31" fmla="*/ 624904 w 726504"/>
                  <a:gd name="connsiteY31" fmla="*/ 1798320 h 1935480"/>
                  <a:gd name="connsiteX32" fmla="*/ 624904 w 726504"/>
                  <a:gd name="connsiteY32" fmla="*/ 1798320 h 1935480"/>
                  <a:gd name="connsiteX33" fmla="*/ 563944 w 726504"/>
                  <a:gd name="connsiteY33" fmla="*/ 1823720 h 1935480"/>
                  <a:gd name="connsiteX34" fmla="*/ 518224 w 726504"/>
                  <a:gd name="connsiteY34" fmla="*/ 1838960 h 1935480"/>
                  <a:gd name="connsiteX35" fmla="*/ 467424 w 726504"/>
                  <a:gd name="connsiteY35" fmla="*/ 1854200 h 1935480"/>
                  <a:gd name="connsiteX36" fmla="*/ 421704 w 726504"/>
                  <a:gd name="connsiteY36" fmla="*/ 1859280 h 1935480"/>
                  <a:gd name="connsiteX37" fmla="*/ 386144 w 726504"/>
                  <a:gd name="connsiteY37" fmla="*/ 1864360 h 1935480"/>
                  <a:gd name="connsiteX38" fmla="*/ 360744 w 726504"/>
                  <a:gd name="connsiteY38" fmla="*/ 1869440 h 1935480"/>
                  <a:gd name="connsiteX39" fmla="*/ 243904 w 726504"/>
                  <a:gd name="connsiteY39" fmla="*/ 1879600 h 1935480"/>
                  <a:gd name="connsiteX40" fmla="*/ 193104 w 726504"/>
                  <a:gd name="connsiteY40" fmla="*/ 1884680 h 1935480"/>
                  <a:gd name="connsiteX41" fmla="*/ 152464 w 726504"/>
                  <a:gd name="connsiteY41" fmla="*/ 1894840 h 1935480"/>
                  <a:gd name="connsiteX42" fmla="*/ 121984 w 726504"/>
                  <a:gd name="connsiteY42" fmla="*/ 1899920 h 1935480"/>
                  <a:gd name="connsiteX43" fmla="*/ 86424 w 726504"/>
                  <a:gd name="connsiteY43" fmla="*/ 1910080 h 1935480"/>
                  <a:gd name="connsiteX44" fmla="*/ 66104 w 726504"/>
                  <a:gd name="connsiteY44" fmla="*/ 1915160 h 1935480"/>
                  <a:gd name="connsiteX45" fmla="*/ 30544 w 726504"/>
                  <a:gd name="connsiteY45" fmla="*/ 1935480 h 1935480"/>
                  <a:gd name="connsiteX46" fmla="*/ 5144 w 726504"/>
                  <a:gd name="connsiteY46" fmla="*/ 1930400 h 1935480"/>
                  <a:gd name="connsiteX47" fmla="*/ 64 w 726504"/>
                  <a:gd name="connsiteY47" fmla="*/ 1905000 h 1935480"/>
                  <a:gd name="connsiteX48" fmla="*/ 5144 w 726504"/>
                  <a:gd name="connsiteY48" fmla="*/ 1793240 h 1935480"/>
                  <a:gd name="connsiteX49" fmla="*/ 15304 w 726504"/>
                  <a:gd name="connsiteY49" fmla="*/ 1732280 h 1935480"/>
                  <a:gd name="connsiteX50" fmla="*/ 20384 w 726504"/>
                  <a:gd name="connsiteY50" fmla="*/ 1691640 h 1935480"/>
                  <a:gd name="connsiteX51" fmla="*/ 15304 w 726504"/>
                  <a:gd name="connsiteY51" fmla="*/ 1478280 h 1935480"/>
                  <a:gd name="connsiteX52" fmla="*/ 15304 w 726504"/>
                  <a:gd name="connsiteY52" fmla="*/ 1102360 h 1935480"/>
                  <a:gd name="connsiteX53" fmla="*/ 20384 w 726504"/>
                  <a:gd name="connsiteY53" fmla="*/ 1016000 h 1935480"/>
                  <a:gd name="connsiteX54" fmla="*/ 30544 w 726504"/>
                  <a:gd name="connsiteY54" fmla="*/ 934720 h 1935480"/>
                  <a:gd name="connsiteX55" fmla="*/ 25464 w 726504"/>
                  <a:gd name="connsiteY55" fmla="*/ 777240 h 1935480"/>
                  <a:gd name="connsiteX56" fmla="*/ 30544 w 726504"/>
                  <a:gd name="connsiteY56" fmla="*/ 553720 h 1935480"/>
                  <a:gd name="connsiteX57" fmla="*/ 35624 w 726504"/>
                  <a:gd name="connsiteY57" fmla="*/ 523240 h 1935480"/>
                  <a:gd name="connsiteX58" fmla="*/ 40704 w 726504"/>
                  <a:gd name="connsiteY58" fmla="*/ 477520 h 1935480"/>
                  <a:gd name="connsiteX59" fmla="*/ 25464 w 726504"/>
                  <a:gd name="connsiteY59" fmla="*/ 391160 h 1935480"/>
                  <a:gd name="connsiteX60" fmla="*/ 10224 w 726504"/>
                  <a:gd name="connsiteY60" fmla="*/ 147320 h 1935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726504" h="1935480">
                    <a:moveTo>
                      <a:pt x="10224" y="147320"/>
                    </a:moveTo>
                    <a:cubicBezTo>
                      <a:pt x="33084" y="104140"/>
                      <a:pt x="46715" y="148638"/>
                      <a:pt x="162624" y="132080"/>
                    </a:cubicBezTo>
                    <a:cubicBezTo>
                      <a:pt x="189654" y="128219"/>
                      <a:pt x="243904" y="121920"/>
                      <a:pt x="243904" y="121920"/>
                    </a:cubicBezTo>
                    <a:cubicBezTo>
                      <a:pt x="301289" y="98966"/>
                      <a:pt x="231030" y="124192"/>
                      <a:pt x="330264" y="106680"/>
                    </a:cubicBezTo>
                    <a:cubicBezTo>
                      <a:pt x="339244" y="105095"/>
                      <a:pt x="347094" y="99636"/>
                      <a:pt x="355664" y="96520"/>
                    </a:cubicBezTo>
                    <a:cubicBezTo>
                      <a:pt x="365729" y="92860"/>
                      <a:pt x="376394" y="90792"/>
                      <a:pt x="386144" y="86360"/>
                    </a:cubicBezTo>
                    <a:cubicBezTo>
                      <a:pt x="395133" y="82274"/>
                      <a:pt x="402177" y="74242"/>
                      <a:pt x="411544" y="71120"/>
                    </a:cubicBezTo>
                    <a:cubicBezTo>
                      <a:pt x="427927" y="65659"/>
                      <a:pt x="445740" y="65704"/>
                      <a:pt x="462344" y="60960"/>
                    </a:cubicBezTo>
                    <a:cubicBezTo>
                      <a:pt x="486051" y="54187"/>
                      <a:pt x="509144" y="44693"/>
                      <a:pt x="533464" y="40640"/>
                    </a:cubicBezTo>
                    <a:cubicBezTo>
                      <a:pt x="555521" y="36964"/>
                      <a:pt x="568044" y="35213"/>
                      <a:pt x="589344" y="30480"/>
                    </a:cubicBezTo>
                    <a:cubicBezTo>
                      <a:pt x="596160" y="28965"/>
                      <a:pt x="602891" y="27093"/>
                      <a:pt x="609664" y="25400"/>
                    </a:cubicBezTo>
                    <a:cubicBezTo>
                      <a:pt x="614744" y="22013"/>
                      <a:pt x="619443" y="17970"/>
                      <a:pt x="624904" y="15240"/>
                    </a:cubicBezTo>
                    <a:cubicBezTo>
                      <a:pt x="629693" y="12845"/>
                      <a:pt x="634995" y="11631"/>
                      <a:pt x="640144" y="10160"/>
                    </a:cubicBezTo>
                    <a:cubicBezTo>
                      <a:pt x="656884" y="5377"/>
                      <a:pt x="668405" y="3492"/>
                      <a:pt x="685864" y="0"/>
                    </a:cubicBezTo>
                    <a:cubicBezTo>
                      <a:pt x="690944" y="3387"/>
                      <a:pt x="698837" y="4491"/>
                      <a:pt x="701104" y="10160"/>
                    </a:cubicBezTo>
                    <a:cubicBezTo>
                      <a:pt x="711519" y="36197"/>
                      <a:pt x="703290" y="82637"/>
                      <a:pt x="701104" y="106680"/>
                    </a:cubicBezTo>
                    <a:cubicBezTo>
                      <a:pt x="702797" y="140547"/>
                      <a:pt x="702695" y="174551"/>
                      <a:pt x="706184" y="208280"/>
                    </a:cubicBezTo>
                    <a:cubicBezTo>
                      <a:pt x="707790" y="223809"/>
                      <a:pt x="714346" y="238517"/>
                      <a:pt x="716344" y="254000"/>
                    </a:cubicBezTo>
                    <a:cubicBezTo>
                      <a:pt x="721131" y="291099"/>
                      <a:pt x="723117" y="328507"/>
                      <a:pt x="726504" y="365760"/>
                    </a:cubicBezTo>
                    <a:cubicBezTo>
                      <a:pt x="724811" y="416560"/>
                      <a:pt x="722987" y="467356"/>
                      <a:pt x="721424" y="518160"/>
                    </a:cubicBezTo>
                    <a:cubicBezTo>
                      <a:pt x="719601" y="577423"/>
                      <a:pt x="720288" y="636800"/>
                      <a:pt x="716344" y="695960"/>
                    </a:cubicBezTo>
                    <a:cubicBezTo>
                      <a:pt x="715780" y="704427"/>
                      <a:pt x="703926" y="755227"/>
                      <a:pt x="701104" y="772160"/>
                    </a:cubicBezTo>
                    <a:lnTo>
                      <a:pt x="690944" y="833120"/>
                    </a:lnTo>
                    <a:cubicBezTo>
                      <a:pt x="692637" y="865293"/>
                      <a:pt x="693233" y="897543"/>
                      <a:pt x="696024" y="929640"/>
                    </a:cubicBezTo>
                    <a:cubicBezTo>
                      <a:pt x="696629" y="936596"/>
                      <a:pt x="700499" y="943004"/>
                      <a:pt x="701104" y="949960"/>
                    </a:cubicBezTo>
                    <a:cubicBezTo>
                      <a:pt x="703895" y="982057"/>
                      <a:pt x="703713" y="1014357"/>
                      <a:pt x="706184" y="1046480"/>
                    </a:cubicBezTo>
                    <a:cubicBezTo>
                      <a:pt x="707118" y="1058620"/>
                      <a:pt x="714115" y="1099148"/>
                      <a:pt x="716344" y="1112520"/>
                    </a:cubicBezTo>
                    <a:cubicBezTo>
                      <a:pt x="714651" y="1270000"/>
                      <a:pt x="714351" y="1427501"/>
                      <a:pt x="711264" y="1584960"/>
                    </a:cubicBezTo>
                    <a:cubicBezTo>
                      <a:pt x="710963" y="1600291"/>
                      <a:pt x="707140" y="1615376"/>
                      <a:pt x="706184" y="1630680"/>
                    </a:cubicBezTo>
                    <a:cubicBezTo>
                      <a:pt x="703752" y="1669588"/>
                      <a:pt x="708466" y="1709238"/>
                      <a:pt x="701104" y="1747520"/>
                    </a:cubicBezTo>
                    <a:cubicBezTo>
                      <a:pt x="699505" y="1755834"/>
                      <a:pt x="687212" y="1757250"/>
                      <a:pt x="680784" y="1762760"/>
                    </a:cubicBezTo>
                    <a:cubicBezTo>
                      <a:pt x="644455" y="1793899"/>
                      <a:pt x="693852" y="1763846"/>
                      <a:pt x="624904" y="1798320"/>
                    </a:cubicBezTo>
                    <a:lnTo>
                      <a:pt x="624904" y="1798320"/>
                    </a:lnTo>
                    <a:cubicBezTo>
                      <a:pt x="563791" y="1844155"/>
                      <a:pt x="661652" y="1774866"/>
                      <a:pt x="563944" y="1823720"/>
                    </a:cubicBezTo>
                    <a:cubicBezTo>
                      <a:pt x="527675" y="1841854"/>
                      <a:pt x="560429" y="1827705"/>
                      <a:pt x="518224" y="1838960"/>
                    </a:cubicBezTo>
                    <a:cubicBezTo>
                      <a:pt x="501142" y="1843515"/>
                      <a:pt x="484724" y="1850558"/>
                      <a:pt x="467424" y="1854200"/>
                    </a:cubicBezTo>
                    <a:cubicBezTo>
                      <a:pt x="452419" y="1857359"/>
                      <a:pt x="436919" y="1857378"/>
                      <a:pt x="421704" y="1859280"/>
                    </a:cubicBezTo>
                    <a:cubicBezTo>
                      <a:pt x="409823" y="1860765"/>
                      <a:pt x="397955" y="1862392"/>
                      <a:pt x="386144" y="1864360"/>
                    </a:cubicBezTo>
                    <a:cubicBezTo>
                      <a:pt x="377627" y="1865779"/>
                      <a:pt x="369329" y="1868520"/>
                      <a:pt x="360744" y="1869440"/>
                    </a:cubicBezTo>
                    <a:cubicBezTo>
                      <a:pt x="321873" y="1873605"/>
                      <a:pt x="282837" y="1876061"/>
                      <a:pt x="243904" y="1879600"/>
                    </a:cubicBezTo>
                    <a:lnTo>
                      <a:pt x="193104" y="1884680"/>
                    </a:lnTo>
                    <a:cubicBezTo>
                      <a:pt x="179557" y="1888067"/>
                      <a:pt x="166118" y="1891914"/>
                      <a:pt x="152464" y="1894840"/>
                    </a:cubicBezTo>
                    <a:cubicBezTo>
                      <a:pt x="142392" y="1896998"/>
                      <a:pt x="132020" y="1897604"/>
                      <a:pt x="121984" y="1899920"/>
                    </a:cubicBezTo>
                    <a:cubicBezTo>
                      <a:pt x="109972" y="1902692"/>
                      <a:pt x="98317" y="1906836"/>
                      <a:pt x="86424" y="1910080"/>
                    </a:cubicBezTo>
                    <a:cubicBezTo>
                      <a:pt x="79688" y="1911917"/>
                      <a:pt x="72641" y="1912709"/>
                      <a:pt x="66104" y="1915160"/>
                    </a:cubicBezTo>
                    <a:cubicBezTo>
                      <a:pt x="51372" y="1920684"/>
                      <a:pt x="43177" y="1927058"/>
                      <a:pt x="30544" y="1935480"/>
                    </a:cubicBezTo>
                    <a:cubicBezTo>
                      <a:pt x="22077" y="1933787"/>
                      <a:pt x="11249" y="1936505"/>
                      <a:pt x="5144" y="1930400"/>
                    </a:cubicBezTo>
                    <a:cubicBezTo>
                      <a:pt x="-961" y="1924295"/>
                      <a:pt x="64" y="1913634"/>
                      <a:pt x="64" y="1905000"/>
                    </a:cubicBezTo>
                    <a:cubicBezTo>
                      <a:pt x="64" y="1867708"/>
                      <a:pt x="2663" y="1830449"/>
                      <a:pt x="5144" y="1793240"/>
                    </a:cubicBezTo>
                    <a:cubicBezTo>
                      <a:pt x="10112" y="1718727"/>
                      <a:pt x="7413" y="1779624"/>
                      <a:pt x="15304" y="1732280"/>
                    </a:cubicBezTo>
                    <a:cubicBezTo>
                      <a:pt x="17548" y="1718814"/>
                      <a:pt x="18691" y="1705187"/>
                      <a:pt x="20384" y="1691640"/>
                    </a:cubicBezTo>
                    <a:cubicBezTo>
                      <a:pt x="18691" y="1620520"/>
                      <a:pt x="15304" y="1549420"/>
                      <a:pt x="15304" y="1478280"/>
                    </a:cubicBezTo>
                    <a:cubicBezTo>
                      <a:pt x="15304" y="1052663"/>
                      <a:pt x="26935" y="1346604"/>
                      <a:pt x="15304" y="1102360"/>
                    </a:cubicBezTo>
                    <a:cubicBezTo>
                      <a:pt x="16997" y="1073573"/>
                      <a:pt x="17773" y="1044718"/>
                      <a:pt x="20384" y="1016000"/>
                    </a:cubicBezTo>
                    <a:cubicBezTo>
                      <a:pt x="22856" y="988808"/>
                      <a:pt x="29963" y="962018"/>
                      <a:pt x="30544" y="934720"/>
                    </a:cubicBezTo>
                    <a:cubicBezTo>
                      <a:pt x="31661" y="882211"/>
                      <a:pt x="27157" y="829733"/>
                      <a:pt x="25464" y="777240"/>
                    </a:cubicBezTo>
                    <a:cubicBezTo>
                      <a:pt x="27157" y="702733"/>
                      <a:pt x="27565" y="628186"/>
                      <a:pt x="30544" y="553720"/>
                    </a:cubicBezTo>
                    <a:cubicBezTo>
                      <a:pt x="30956" y="543428"/>
                      <a:pt x="34263" y="533450"/>
                      <a:pt x="35624" y="523240"/>
                    </a:cubicBezTo>
                    <a:cubicBezTo>
                      <a:pt x="37651" y="508041"/>
                      <a:pt x="39011" y="492760"/>
                      <a:pt x="40704" y="477520"/>
                    </a:cubicBezTo>
                    <a:cubicBezTo>
                      <a:pt x="35624" y="448733"/>
                      <a:pt x="30473" y="419959"/>
                      <a:pt x="25464" y="391160"/>
                    </a:cubicBezTo>
                    <a:cubicBezTo>
                      <a:pt x="10919" y="307526"/>
                      <a:pt x="-12636" y="190500"/>
                      <a:pt x="10224" y="147320"/>
                    </a:cubicBezTo>
                    <a:close/>
                  </a:path>
                </a:pathLst>
              </a:custGeom>
              <a:solidFill>
                <a:srgbClr val="00B0F0">
                  <a:alpha val="50196"/>
                </a:srgbClr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4" name="Flecha: hacia arriba 53">
                <a:extLst>
                  <a:ext uri="{FF2B5EF4-FFF2-40B4-BE49-F238E27FC236}">
                    <a16:creationId xmlns:a16="http://schemas.microsoft.com/office/drawing/2014/main" id="{173A1C94-BE18-45DB-B4A3-1805D065BB10}"/>
                  </a:ext>
                </a:extLst>
              </p:cNvPr>
              <p:cNvSpPr/>
              <p:nvPr/>
            </p:nvSpPr>
            <p:spPr>
              <a:xfrm rot="10800000">
                <a:off x="1611947" y="2545131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5" name="Flecha: hacia arriba 54">
                <a:extLst>
                  <a:ext uri="{FF2B5EF4-FFF2-40B4-BE49-F238E27FC236}">
                    <a16:creationId xmlns:a16="http://schemas.microsoft.com/office/drawing/2014/main" id="{C3F0057C-8B62-408C-A99E-9CBEFAD76D35}"/>
                  </a:ext>
                </a:extLst>
              </p:cNvPr>
              <p:cNvSpPr/>
              <p:nvPr/>
            </p:nvSpPr>
            <p:spPr>
              <a:xfrm rot="10800000">
                <a:off x="2341054" y="2403499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6" name="Flecha: hacia arriba 55">
                <a:extLst>
                  <a:ext uri="{FF2B5EF4-FFF2-40B4-BE49-F238E27FC236}">
                    <a16:creationId xmlns:a16="http://schemas.microsoft.com/office/drawing/2014/main" id="{89639794-2259-44AB-9027-4F130CE364B3}"/>
                  </a:ext>
                </a:extLst>
              </p:cNvPr>
              <p:cNvSpPr/>
              <p:nvPr/>
            </p:nvSpPr>
            <p:spPr>
              <a:xfrm rot="10800000">
                <a:off x="835199" y="4517748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7" name="Flecha: hacia arriba 56">
                <a:extLst>
                  <a:ext uri="{FF2B5EF4-FFF2-40B4-BE49-F238E27FC236}">
                    <a16:creationId xmlns:a16="http://schemas.microsoft.com/office/drawing/2014/main" id="{E4C28B47-58C9-494B-BF1A-2C8B6C021F7A}"/>
                  </a:ext>
                </a:extLst>
              </p:cNvPr>
              <p:cNvSpPr/>
              <p:nvPr/>
            </p:nvSpPr>
            <p:spPr>
              <a:xfrm rot="10800000">
                <a:off x="1654097" y="4407332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8" name="Flecha: hacia arriba 57">
                <a:extLst>
                  <a:ext uri="{FF2B5EF4-FFF2-40B4-BE49-F238E27FC236}">
                    <a16:creationId xmlns:a16="http://schemas.microsoft.com/office/drawing/2014/main" id="{0C34C1FC-A6E8-439D-A9CB-29981D8D6081}"/>
                  </a:ext>
                </a:extLst>
              </p:cNvPr>
              <p:cNvSpPr/>
              <p:nvPr/>
            </p:nvSpPr>
            <p:spPr>
              <a:xfrm rot="10800000">
                <a:off x="2376990" y="4327665"/>
                <a:ext cx="380818" cy="319842"/>
              </a:xfrm>
              <a:prstGeom prst="upArrow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9" name="Forma libre: forma 58">
                <a:extLst>
                  <a:ext uri="{FF2B5EF4-FFF2-40B4-BE49-F238E27FC236}">
                    <a16:creationId xmlns:a16="http://schemas.microsoft.com/office/drawing/2014/main" id="{89635E4A-66DB-4A1C-A2E8-C017AC2AD696}"/>
                  </a:ext>
                </a:extLst>
              </p:cNvPr>
              <p:cNvSpPr/>
              <p:nvPr/>
            </p:nvSpPr>
            <p:spPr>
              <a:xfrm>
                <a:off x="781585" y="3169769"/>
                <a:ext cx="656678" cy="73866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60" name="Forma libre: forma 59">
                <a:extLst>
                  <a:ext uri="{FF2B5EF4-FFF2-40B4-BE49-F238E27FC236}">
                    <a16:creationId xmlns:a16="http://schemas.microsoft.com/office/drawing/2014/main" id="{F6483C81-8D82-4D3F-8318-F9E88F206DFE}"/>
                  </a:ext>
                </a:extLst>
              </p:cNvPr>
              <p:cNvSpPr/>
              <p:nvPr/>
            </p:nvSpPr>
            <p:spPr>
              <a:xfrm rot="156160">
                <a:off x="714451" y="3538581"/>
                <a:ext cx="710946" cy="86805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61" name="Forma libre: forma 60">
                <a:extLst>
                  <a:ext uri="{FF2B5EF4-FFF2-40B4-BE49-F238E27FC236}">
                    <a16:creationId xmlns:a16="http://schemas.microsoft.com/office/drawing/2014/main" id="{4FDF6028-B8FF-4F76-9F07-239D1A02D9E9}"/>
                  </a:ext>
                </a:extLst>
              </p:cNvPr>
              <p:cNvSpPr/>
              <p:nvPr/>
            </p:nvSpPr>
            <p:spPr>
              <a:xfrm rot="228480">
                <a:off x="681630" y="4113621"/>
                <a:ext cx="710945" cy="86805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62" name="Forma libre: forma 61">
                <a:extLst>
                  <a:ext uri="{FF2B5EF4-FFF2-40B4-BE49-F238E27FC236}">
                    <a16:creationId xmlns:a16="http://schemas.microsoft.com/office/drawing/2014/main" id="{AD430B74-FD41-4AB6-B598-D08A9AAB6A06}"/>
                  </a:ext>
                </a:extLst>
              </p:cNvPr>
              <p:cNvSpPr/>
              <p:nvPr/>
            </p:nvSpPr>
            <p:spPr>
              <a:xfrm>
                <a:off x="1552481" y="2928395"/>
                <a:ext cx="586233" cy="57150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63" name="Forma libre: forma 62">
                <a:extLst>
                  <a:ext uri="{FF2B5EF4-FFF2-40B4-BE49-F238E27FC236}">
                    <a16:creationId xmlns:a16="http://schemas.microsoft.com/office/drawing/2014/main" id="{DC1DE3D5-2CD2-4097-B7F0-71BEB6AC4E36}"/>
                  </a:ext>
                </a:extLst>
              </p:cNvPr>
              <p:cNvSpPr/>
              <p:nvPr/>
            </p:nvSpPr>
            <p:spPr>
              <a:xfrm>
                <a:off x="2265016" y="2858623"/>
                <a:ext cx="671224" cy="52839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64" name="Forma libre: forma 63">
                <a:extLst>
                  <a:ext uri="{FF2B5EF4-FFF2-40B4-BE49-F238E27FC236}">
                    <a16:creationId xmlns:a16="http://schemas.microsoft.com/office/drawing/2014/main" id="{8705DC8B-42EE-4153-BD08-B21D08745B18}"/>
                  </a:ext>
                </a:extLst>
              </p:cNvPr>
              <p:cNvSpPr/>
              <p:nvPr/>
            </p:nvSpPr>
            <p:spPr>
              <a:xfrm>
                <a:off x="1528775" y="3487437"/>
                <a:ext cx="632460" cy="57150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sp>
            <p:nvSpPr>
              <p:cNvPr id="65" name="Forma libre: forma 64">
                <a:extLst>
                  <a:ext uri="{FF2B5EF4-FFF2-40B4-BE49-F238E27FC236}">
                    <a16:creationId xmlns:a16="http://schemas.microsoft.com/office/drawing/2014/main" id="{C072F0F2-21DE-438A-967B-038C50A030CE}"/>
                  </a:ext>
                </a:extLst>
              </p:cNvPr>
              <p:cNvSpPr/>
              <p:nvPr/>
            </p:nvSpPr>
            <p:spPr>
              <a:xfrm>
                <a:off x="2239462" y="3056720"/>
                <a:ext cx="669307" cy="59086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66" name="Forma libre: forma 65">
                <a:extLst>
                  <a:ext uri="{FF2B5EF4-FFF2-40B4-BE49-F238E27FC236}">
                    <a16:creationId xmlns:a16="http://schemas.microsoft.com/office/drawing/2014/main" id="{268AA802-0C55-4A8C-BCC7-04CE75AB9B30}"/>
                  </a:ext>
                </a:extLst>
              </p:cNvPr>
              <p:cNvSpPr/>
              <p:nvPr/>
            </p:nvSpPr>
            <p:spPr>
              <a:xfrm>
                <a:off x="1506255" y="4056596"/>
                <a:ext cx="632460" cy="57150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67" name="Forma libre: forma 66">
                <a:extLst>
                  <a:ext uri="{FF2B5EF4-FFF2-40B4-BE49-F238E27FC236}">
                    <a16:creationId xmlns:a16="http://schemas.microsoft.com/office/drawing/2014/main" id="{871278FE-4548-4716-8799-FA9C39D15BB8}"/>
                  </a:ext>
                </a:extLst>
              </p:cNvPr>
              <p:cNvSpPr/>
              <p:nvPr/>
            </p:nvSpPr>
            <p:spPr>
              <a:xfrm>
                <a:off x="2257885" y="3252505"/>
                <a:ext cx="632460" cy="57150"/>
              </a:xfrm>
              <a:custGeom>
                <a:avLst/>
                <a:gdLst>
                  <a:gd name="connsiteX0" fmla="*/ 0 w 632460"/>
                  <a:gd name="connsiteY0" fmla="*/ 57150 h 57150"/>
                  <a:gd name="connsiteX1" fmla="*/ 80010 w 632460"/>
                  <a:gd name="connsiteY1" fmla="*/ 49530 h 57150"/>
                  <a:gd name="connsiteX2" fmla="*/ 91440 w 632460"/>
                  <a:gd name="connsiteY2" fmla="*/ 45720 h 57150"/>
                  <a:gd name="connsiteX3" fmla="*/ 110490 w 632460"/>
                  <a:gd name="connsiteY3" fmla="*/ 41910 h 57150"/>
                  <a:gd name="connsiteX4" fmla="*/ 175260 w 632460"/>
                  <a:gd name="connsiteY4" fmla="*/ 34290 h 57150"/>
                  <a:gd name="connsiteX5" fmla="*/ 190500 w 632460"/>
                  <a:gd name="connsiteY5" fmla="*/ 30480 h 57150"/>
                  <a:gd name="connsiteX6" fmla="*/ 297180 w 632460"/>
                  <a:gd name="connsiteY6" fmla="*/ 22860 h 57150"/>
                  <a:gd name="connsiteX7" fmla="*/ 339090 w 632460"/>
                  <a:gd name="connsiteY7" fmla="*/ 19050 h 57150"/>
                  <a:gd name="connsiteX8" fmla="*/ 445770 w 632460"/>
                  <a:gd name="connsiteY8" fmla="*/ 11430 h 57150"/>
                  <a:gd name="connsiteX9" fmla="*/ 464820 w 632460"/>
                  <a:gd name="connsiteY9" fmla="*/ 7620 h 57150"/>
                  <a:gd name="connsiteX10" fmla="*/ 499110 w 632460"/>
                  <a:gd name="connsiteY10" fmla="*/ 0 h 57150"/>
                  <a:gd name="connsiteX11" fmla="*/ 613410 w 632460"/>
                  <a:gd name="connsiteY11" fmla="*/ 3810 h 57150"/>
                  <a:gd name="connsiteX12" fmla="*/ 632460 w 632460"/>
                  <a:gd name="connsiteY12" fmla="*/ 381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60" h="57150">
                    <a:moveTo>
                      <a:pt x="0" y="57150"/>
                    </a:moveTo>
                    <a:cubicBezTo>
                      <a:pt x="13308" y="56041"/>
                      <a:pt x="63514" y="52279"/>
                      <a:pt x="80010" y="49530"/>
                    </a:cubicBezTo>
                    <a:cubicBezTo>
                      <a:pt x="83971" y="48870"/>
                      <a:pt x="87544" y="46694"/>
                      <a:pt x="91440" y="45720"/>
                    </a:cubicBezTo>
                    <a:cubicBezTo>
                      <a:pt x="97722" y="44149"/>
                      <a:pt x="104074" y="42785"/>
                      <a:pt x="110490" y="41910"/>
                    </a:cubicBezTo>
                    <a:cubicBezTo>
                      <a:pt x="132030" y="38973"/>
                      <a:pt x="153670" y="36830"/>
                      <a:pt x="175260" y="34290"/>
                    </a:cubicBezTo>
                    <a:cubicBezTo>
                      <a:pt x="180340" y="33020"/>
                      <a:pt x="185310" y="31172"/>
                      <a:pt x="190500" y="30480"/>
                    </a:cubicBezTo>
                    <a:cubicBezTo>
                      <a:pt x="220870" y="26431"/>
                      <a:pt x="269406" y="24844"/>
                      <a:pt x="297180" y="22860"/>
                    </a:cubicBezTo>
                    <a:cubicBezTo>
                      <a:pt x="311172" y="21861"/>
                      <a:pt x="325101" y="20086"/>
                      <a:pt x="339090" y="19050"/>
                    </a:cubicBezTo>
                    <a:cubicBezTo>
                      <a:pt x="510592" y="6346"/>
                      <a:pt x="308194" y="22895"/>
                      <a:pt x="445770" y="11430"/>
                    </a:cubicBezTo>
                    <a:lnTo>
                      <a:pt x="464820" y="7620"/>
                    </a:lnTo>
                    <a:cubicBezTo>
                      <a:pt x="476269" y="5167"/>
                      <a:pt x="487405" y="300"/>
                      <a:pt x="499110" y="0"/>
                    </a:cubicBezTo>
                    <a:lnTo>
                      <a:pt x="613410" y="3810"/>
                    </a:lnTo>
                    <a:cubicBezTo>
                      <a:pt x="619757" y="3991"/>
                      <a:pt x="626110" y="3810"/>
                      <a:pt x="632460" y="3810"/>
                    </a:cubicBezTo>
                  </a:path>
                </a:pathLst>
              </a:cu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68" name="CuadroTexto 67">
                <a:extLst>
                  <a:ext uri="{FF2B5EF4-FFF2-40B4-BE49-F238E27FC236}">
                    <a16:creationId xmlns:a16="http://schemas.microsoft.com/office/drawing/2014/main" id="{8518477D-ED0A-4DCA-80BD-38C0C62E302D}"/>
                  </a:ext>
                </a:extLst>
              </p:cNvPr>
              <p:cNvSpPr txBox="1"/>
              <p:nvPr/>
            </p:nvSpPr>
            <p:spPr>
              <a:xfrm>
                <a:off x="2646036" y="2215378"/>
                <a:ext cx="458543" cy="306589"/>
              </a:xfrm>
              <a:prstGeom prst="rect">
                <a:avLst/>
              </a:prstGeom>
              <a:solidFill>
                <a:srgbClr val="D9D9D9">
                  <a:alpha val="45882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s-ES" sz="1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Q</a:t>
                </a:r>
                <a:r>
                  <a:rPr lang="es-ES" sz="1200" baseline="-25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1,in</a:t>
                </a:r>
                <a:endParaRPr lang="es-ES" sz="14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E8E074D6-A216-4217-B5A3-3D499487DFC9}"/>
                </a:ext>
              </a:extLst>
            </p:cNvPr>
            <p:cNvSpPr txBox="1"/>
            <p:nvPr/>
          </p:nvSpPr>
          <p:spPr>
            <a:xfrm>
              <a:off x="1614683" y="3993351"/>
              <a:ext cx="487639" cy="276999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2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2,in</a:t>
              </a:r>
              <a:endParaRPr lang="es-ES" sz="1400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C5F4E898-3103-4450-BB66-11DF4CF99DA2}"/>
                </a:ext>
              </a:extLst>
            </p:cNvPr>
            <p:cNvSpPr txBox="1"/>
            <p:nvPr/>
          </p:nvSpPr>
          <p:spPr>
            <a:xfrm>
              <a:off x="843287" y="4023234"/>
              <a:ext cx="463717" cy="276999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2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3,in</a:t>
              </a:r>
              <a:endParaRPr lang="es-ES" sz="1400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4" name="CuadroTexto 43">
              <a:extLst>
                <a:ext uri="{FF2B5EF4-FFF2-40B4-BE49-F238E27FC236}">
                  <a16:creationId xmlns:a16="http://schemas.microsoft.com/office/drawing/2014/main" id="{5398F05B-F03A-47D2-9529-DA0C36FFE32E}"/>
                </a:ext>
              </a:extLst>
            </p:cNvPr>
            <p:cNvSpPr txBox="1"/>
            <p:nvPr/>
          </p:nvSpPr>
          <p:spPr>
            <a:xfrm>
              <a:off x="2462439" y="6173957"/>
              <a:ext cx="544523" cy="276999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2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1,out</a:t>
              </a:r>
              <a:endParaRPr lang="es-ES" sz="1400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A4DE67A0-82A7-40EA-A627-20677F044156}"/>
                </a:ext>
              </a:extLst>
            </p:cNvPr>
            <p:cNvSpPr txBox="1"/>
            <p:nvPr/>
          </p:nvSpPr>
          <p:spPr>
            <a:xfrm>
              <a:off x="1591667" y="6232977"/>
              <a:ext cx="603628" cy="276999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2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2,out</a:t>
              </a:r>
              <a:endParaRPr lang="es-ES" sz="1400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6" name="CuadroTexto 45">
              <a:extLst>
                <a:ext uri="{FF2B5EF4-FFF2-40B4-BE49-F238E27FC236}">
                  <a16:creationId xmlns:a16="http://schemas.microsoft.com/office/drawing/2014/main" id="{0F985B1E-C6D4-4110-A94D-70A887790A00}"/>
                </a:ext>
              </a:extLst>
            </p:cNvPr>
            <p:cNvSpPr txBox="1"/>
            <p:nvPr/>
          </p:nvSpPr>
          <p:spPr>
            <a:xfrm>
              <a:off x="715866" y="6250444"/>
              <a:ext cx="521457" cy="276999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2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3,out</a:t>
              </a:r>
              <a:endParaRPr lang="es-ES" sz="1400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73" name="Forma libre: forma 72">
            <a:extLst>
              <a:ext uri="{FF2B5EF4-FFF2-40B4-BE49-F238E27FC236}">
                <a16:creationId xmlns:a16="http://schemas.microsoft.com/office/drawing/2014/main" id="{AB37A46B-DE2B-442F-AC7B-0890A88A5A7A}"/>
              </a:ext>
            </a:extLst>
          </p:cNvPr>
          <p:cNvSpPr/>
          <p:nvPr/>
        </p:nvSpPr>
        <p:spPr>
          <a:xfrm>
            <a:off x="780023" y="3199223"/>
            <a:ext cx="672592" cy="51634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4" name="Forma libre: forma 73">
            <a:extLst>
              <a:ext uri="{FF2B5EF4-FFF2-40B4-BE49-F238E27FC236}">
                <a16:creationId xmlns:a16="http://schemas.microsoft.com/office/drawing/2014/main" id="{786D6ACE-C04B-4DF6-A5D5-40683ADBEF06}"/>
              </a:ext>
            </a:extLst>
          </p:cNvPr>
          <p:cNvSpPr/>
          <p:nvPr/>
        </p:nvSpPr>
        <p:spPr>
          <a:xfrm>
            <a:off x="671630" y="3537034"/>
            <a:ext cx="751611" cy="4571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5" name="Forma libre: forma 74">
            <a:extLst>
              <a:ext uri="{FF2B5EF4-FFF2-40B4-BE49-F238E27FC236}">
                <a16:creationId xmlns:a16="http://schemas.microsoft.com/office/drawing/2014/main" id="{F2545FE0-DB5B-4D2F-B0EB-60639C8F3B5F}"/>
              </a:ext>
            </a:extLst>
          </p:cNvPr>
          <p:cNvSpPr/>
          <p:nvPr/>
        </p:nvSpPr>
        <p:spPr>
          <a:xfrm rot="247971">
            <a:off x="640551" y="3860041"/>
            <a:ext cx="756058" cy="78427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7" name="Forma libre: forma 76">
            <a:extLst>
              <a:ext uri="{FF2B5EF4-FFF2-40B4-BE49-F238E27FC236}">
                <a16:creationId xmlns:a16="http://schemas.microsoft.com/office/drawing/2014/main" id="{0278166B-3D9F-4FCB-BA71-D2AAAC9999A1}"/>
              </a:ext>
            </a:extLst>
          </p:cNvPr>
          <p:cNvSpPr/>
          <p:nvPr/>
        </p:nvSpPr>
        <p:spPr>
          <a:xfrm rot="177535">
            <a:off x="624373" y="4378746"/>
            <a:ext cx="756057" cy="78427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8" name="Forma libre: forma 77">
            <a:extLst>
              <a:ext uri="{FF2B5EF4-FFF2-40B4-BE49-F238E27FC236}">
                <a16:creationId xmlns:a16="http://schemas.microsoft.com/office/drawing/2014/main" id="{484A0137-52CF-4BE5-9C91-BDA32D243FBC}"/>
              </a:ext>
            </a:extLst>
          </p:cNvPr>
          <p:cNvSpPr/>
          <p:nvPr/>
        </p:nvSpPr>
        <p:spPr>
          <a:xfrm rot="241292">
            <a:off x="624074" y="4033700"/>
            <a:ext cx="756057" cy="78427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9" name="Forma libre: forma 78">
            <a:extLst>
              <a:ext uri="{FF2B5EF4-FFF2-40B4-BE49-F238E27FC236}">
                <a16:creationId xmlns:a16="http://schemas.microsoft.com/office/drawing/2014/main" id="{BC1F9750-F463-4A5E-9BD9-B27D1294349D}"/>
              </a:ext>
            </a:extLst>
          </p:cNvPr>
          <p:cNvSpPr/>
          <p:nvPr/>
        </p:nvSpPr>
        <p:spPr>
          <a:xfrm>
            <a:off x="1503651" y="3985207"/>
            <a:ext cx="623432" cy="51634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0" name="Forma libre: forma 79">
            <a:extLst>
              <a:ext uri="{FF2B5EF4-FFF2-40B4-BE49-F238E27FC236}">
                <a16:creationId xmlns:a16="http://schemas.microsoft.com/office/drawing/2014/main" id="{2FDE589B-78E4-43DA-9DAE-66C5067F9F2A}"/>
              </a:ext>
            </a:extLst>
          </p:cNvPr>
          <p:cNvSpPr/>
          <p:nvPr/>
        </p:nvSpPr>
        <p:spPr>
          <a:xfrm>
            <a:off x="1536245" y="3470980"/>
            <a:ext cx="623432" cy="51634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1" name="Forma libre: forma 80">
            <a:extLst>
              <a:ext uri="{FF2B5EF4-FFF2-40B4-BE49-F238E27FC236}">
                <a16:creationId xmlns:a16="http://schemas.microsoft.com/office/drawing/2014/main" id="{1CB295D6-4352-4592-9415-53196DF74C2D}"/>
              </a:ext>
            </a:extLst>
          </p:cNvPr>
          <p:cNvSpPr/>
          <p:nvPr/>
        </p:nvSpPr>
        <p:spPr>
          <a:xfrm>
            <a:off x="1500689" y="3841679"/>
            <a:ext cx="649086" cy="4571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2" name="Forma libre: forma 81">
            <a:extLst>
              <a:ext uri="{FF2B5EF4-FFF2-40B4-BE49-F238E27FC236}">
                <a16:creationId xmlns:a16="http://schemas.microsoft.com/office/drawing/2014/main" id="{3C79E8BA-8A3F-4CA0-B18F-38AACD0BBC24}"/>
              </a:ext>
            </a:extLst>
          </p:cNvPr>
          <p:cNvSpPr/>
          <p:nvPr/>
        </p:nvSpPr>
        <p:spPr>
          <a:xfrm>
            <a:off x="1526343" y="3309251"/>
            <a:ext cx="623432" cy="51634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3" name="Forma libre: forma 82">
            <a:extLst>
              <a:ext uri="{FF2B5EF4-FFF2-40B4-BE49-F238E27FC236}">
                <a16:creationId xmlns:a16="http://schemas.microsoft.com/office/drawing/2014/main" id="{53A0D1A9-884E-46A2-9B13-F8167F9FC116}"/>
              </a:ext>
            </a:extLst>
          </p:cNvPr>
          <p:cNvSpPr/>
          <p:nvPr/>
        </p:nvSpPr>
        <p:spPr>
          <a:xfrm>
            <a:off x="1482134" y="4328548"/>
            <a:ext cx="700213" cy="4571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4" name="Forma libre: forma 83">
            <a:extLst>
              <a:ext uri="{FF2B5EF4-FFF2-40B4-BE49-F238E27FC236}">
                <a16:creationId xmlns:a16="http://schemas.microsoft.com/office/drawing/2014/main" id="{76B97C98-8C88-4A41-B0FF-4A2ADFE1E15B}"/>
              </a:ext>
            </a:extLst>
          </p:cNvPr>
          <p:cNvSpPr/>
          <p:nvPr/>
        </p:nvSpPr>
        <p:spPr>
          <a:xfrm>
            <a:off x="2281448" y="3591039"/>
            <a:ext cx="690212" cy="5129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5" name="Forma libre: forma 84">
            <a:extLst>
              <a:ext uri="{FF2B5EF4-FFF2-40B4-BE49-F238E27FC236}">
                <a16:creationId xmlns:a16="http://schemas.microsoft.com/office/drawing/2014/main" id="{0DCB57EC-9E4F-4613-80E3-37ED967758F6}"/>
              </a:ext>
            </a:extLst>
          </p:cNvPr>
          <p:cNvSpPr/>
          <p:nvPr/>
        </p:nvSpPr>
        <p:spPr>
          <a:xfrm>
            <a:off x="2244688" y="3759320"/>
            <a:ext cx="737545" cy="4571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6" name="Forma libre: forma 85">
            <a:extLst>
              <a:ext uri="{FF2B5EF4-FFF2-40B4-BE49-F238E27FC236}">
                <a16:creationId xmlns:a16="http://schemas.microsoft.com/office/drawing/2014/main" id="{D17D83A1-61A7-4818-BFA0-D678E6F00397}"/>
              </a:ext>
            </a:extLst>
          </p:cNvPr>
          <p:cNvSpPr/>
          <p:nvPr/>
        </p:nvSpPr>
        <p:spPr>
          <a:xfrm>
            <a:off x="2270457" y="3921054"/>
            <a:ext cx="737544" cy="58160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1" name="Forma libre: forma 90">
            <a:extLst>
              <a:ext uri="{FF2B5EF4-FFF2-40B4-BE49-F238E27FC236}">
                <a16:creationId xmlns:a16="http://schemas.microsoft.com/office/drawing/2014/main" id="{04B46E6C-0DFE-4416-B905-7A1DC3BFE4C6}"/>
              </a:ext>
            </a:extLst>
          </p:cNvPr>
          <p:cNvSpPr/>
          <p:nvPr/>
        </p:nvSpPr>
        <p:spPr>
          <a:xfrm>
            <a:off x="2270457" y="4095599"/>
            <a:ext cx="737543" cy="45719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2" name="Forma libre: forma 91">
            <a:extLst>
              <a:ext uri="{FF2B5EF4-FFF2-40B4-BE49-F238E27FC236}">
                <a16:creationId xmlns:a16="http://schemas.microsoft.com/office/drawing/2014/main" id="{E66106FE-303F-42AB-B6C3-2ADFC4029B70}"/>
              </a:ext>
            </a:extLst>
          </p:cNvPr>
          <p:cNvSpPr/>
          <p:nvPr/>
        </p:nvSpPr>
        <p:spPr>
          <a:xfrm>
            <a:off x="2248015" y="4245129"/>
            <a:ext cx="734218" cy="59878"/>
          </a:xfrm>
          <a:custGeom>
            <a:avLst/>
            <a:gdLst>
              <a:gd name="connsiteX0" fmla="*/ 0 w 632460"/>
              <a:gd name="connsiteY0" fmla="*/ 57150 h 57150"/>
              <a:gd name="connsiteX1" fmla="*/ 80010 w 632460"/>
              <a:gd name="connsiteY1" fmla="*/ 49530 h 57150"/>
              <a:gd name="connsiteX2" fmla="*/ 91440 w 632460"/>
              <a:gd name="connsiteY2" fmla="*/ 45720 h 57150"/>
              <a:gd name="connsiteX3" fmla="*/ 110490 w 632460"/>
              <a:gd name="connsiteY3" fmla="*/ 41910 h 57150"/>
              <a:gd name="connsiteX4" fmla="*/ 175260 w 632460"/>
              <a:gd name="connsiteY4" fmla="*/ 34290 h 57150"/>
              <a:gd name="connsiteX5" fmla="*/ 190500 w 632460"/>
              <a:gd name="connsiteY5" fmla="*/ 30480 h 57150"/>
              <a:gd name="connsiteX6" fmla="*/ 297180 w 632460"/>
              <a:gd name="connsiteY6" fmla="*/ 22860 h 57150"/>
              <a:gd name="connsiteX7" fmla="*/ 339090 w 632460"/>
              <a:gd name="connsiteY7" fmla="*/ 19050 h 57150"/>
              <a:gd name="connsiteX8" fmla="*/ 445770 w 632460"/>
              <a:gd name="connsiteY8" fmla="*/ 11430 h 57150"/>
              <a:gd name="connsiteX9" fmla="*/ 464820 w 632460"/>
              <a:gd name="connsiteY9" fmla="*/ 7620 h 57150"/>
              <a:gd name="connsiteX10" fmla="*/ 499110 w 632460"/>
              <a:gd name="connsiteY10" fmla="*/ 0 h 57150"/>
              <a:gd name="connsiteX11" fmla="*/ 613410 w 632460"/>
              <a:gd name="connsiteY11" fmla="*/ 3810 h 57150"/>
              <a:gd name="connsiteX12" fmla="*/ 632460 w 632460"/>
              <a:gd name="connsiteY12" fmla="*/ 381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2460" h="57150">
                <a:moveTo>
                  <a:pt x="0" y="57150"/>
                </a:moveTo>
                <a:cubicBezTo>
                  <a:pt x="13308" y="56041"/>
                  <a:pt x="63514" y="52279"/>
                  <a:pt x="80010" y="49530"/>
                </a:cubicBezTo>
                <a:cubicBezTo>
                  <a:pt x="83971" y="48870"/>
                  <a:pt x="87544" y="46694"/>
                  <a:pt x="91440" y="45720"/>
                </a:cubicBezTo>
                <a:cubicBezTo>
                  <a:pt x="97722" y="44149"/>
                  <a:pt x="104074" y="42785"/>
                  <a:pt x="110490" y="41910"/>
                </a:cubicBezTo>
                <a:cubicBezTo>
                  <a:pt x="132030" y="38973"/>
                  <a:pt x="153670" y="36830"/>
                  <a:pt x="175260" y="34290"/>
                </a:cubicBezTo>
                <a:cubicBezTo>
                  <a:pt x="180340" y="33020"/>
                  <a:pt x="185310" y="31172"/>
                  <a:pt x="190500" y="30480"/>
                </a:cubicBezTo>
                <a:cubicBezTo>
                  <a:pt x="220870" y="26431"/>
                  <a:pt x="269406" y="24844"/>
                  <a:pt x="297180" y="22860"/>
                </a:cubicBezTo>
                <a:cubicBezTo>
                  <a:pt x="311172" y="21861"/>
                  <a:pt x="325101" y="20086"/>
                  <a:pt x="339090" y="19050"/>
                </a:cubicBezTo>
                <a:cubicBezTo>
                  <a:pt x="510592" y="6346"/>
                  <a:pt x="308194" y="22895"/>
                  <a:pt x="445770" y="11430"/>
                </a:cubicBezTo>
                <a:lnTo>
                  <a:pt x="464820" y="7620"/>
                </a:lnTo>
                <a:cubicBezTo>
                  <a:pt x="476269" y="5167"/>
                  <a:pt x="487405" y="300"/>
                  <a:pt x="499110" y="0"/>
                </a:cubicBezTo>
                <a:lnTo>
                  <a:pt x="613410" y="3810"/>
                </a:lnTo>
                <a:cubicBezTo>
                  <a:pt x="619757" y="3991"/>
                  <a:pt x="626110" y="3810"/>
                  <a:pt x="632460" y="3810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CD0EAD77-841F-4EE2-BEDF-9D0A466BEA85}"/>
              </a:ext>
            </a:extLst>
          </p:cNvPr>
          <p:cNvSpPr txBox="1"/>
          <p:nvPr/>
        </p:nvSpPr>
        <p:spPr>
          <a:xfrm>
            <a:off x="728659" y="3365417"/>
            <a:ext cx="2206023" cy="738664"/>
          </a:xfrm>
          <a:prstGeom prst="rect">
            <a:avLst/>
          </a:prstGeom>
          <a:solidFill>
            <a:srgbClr val="D9D9D9">
              <a:alpha val="4588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h: 0.2 - 0.3 m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S:≈ 0.86 ha each line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CSTR (10 reactors, 3 lines)</a:t>
            </a:r>
          </a:p>
        </p:txBody>
      </p:sp>
      <p:pic>
        <p:nvPicPr>
          <p:cNvPr id="13" name="pg1">
            <a:extLst>
              <a:ext uri="{FF2B5EF4-FFF2-40B4-BE49-F238E27FC236}">
                <a16:creationId xmlns:a16="http://schemas.microsoft.com/office/drawing/2014/main" id="{D1FA2957-CB42-41F4-8493-EDBBDB37C0E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0" t="5591" b="4269"/>
          <a:stretch/>
        </p:blipFill>
        <p:spPr>
          <a:xfrm>
            <a:off x="4218382" y="4092637"/>
            <a:ext cx="3285324" cy="2608470"/>
          </a:xfrm>
          <a:prstGeom prst="rect">
            <a:avLst/>
          </a:prstGeom>
        </p:spPr>
      </p:pic>
      <p:sp>
        <p:nvSpPr>
          <p:cNvPr id="100" name="CuadroTexto 99">
            <a:extLst>
              <a:ext uri="{FF2B5EF4-FFF2-40B4-BE49-F238E27FC236}">
                <a16:creationId xmlns:a16="http://schemas.microsoft.com/office/drawing/2014/main" id="{5031CC37-8703-4015-9863-6D86321E4BB8}"/>
              </a:ext>
            </a:extLst>
          </p:cNvPr>
          <p:cNvSpPr txBox="1"/>
          <p:nvPr/>
        </p:nvSpPr>
        <p:spPr>
          <a:xfrm>
            <a:off x="5558273" y="4183420"/>
            <a:ext cx="83866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R</a:t>
            </a:r>
            <a:r>
              <a:rPr lang="es-ES" sz="12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: 0.85</a:t>
            </a:r>
          </a:p>
          <a:p>
            <a:pPr algn="just"/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RMSE:37</a:t>
            </a:r>
          </a:p>
        </p:txBody>
      </p:sp>
      <p:pic>
        <p:nvPicPr>
          <p:cNvPr id="19" name="pg1">
            <a:extLst>
              <a:ext uri="{FF2B5EF4-FFF2-40B4-BE49-F238E27FC236}">
                <a16:creationId xmlns:a16="http://schemas.microsoft.com/office/drawing/2014/main" id="{1BE238EF-AA2B-46FE-81FC-CD48FB5B66E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7" t="6130" b="4547"/>
          <a:stretch/>
        </p:blipFill>
        <p:spPr>
          <a:xfrm>
            <a:off x="4225224" y="1305707"/>
            <a:ext cx="3296713" cy="2581691"/>
          </a:xfrm>
          <a:prstGeom prst="rect">
            <a:avLst/>
          </a:prstGeom>
        </p:spPr>
      </p:pic>
      <p:pic>
        <p:nvPicPr>
          <p:cNvPr id="101" name="Imagen 100">
            <a:extLst>
              <a:ext uri="{FF2B5EF4-FFF2-40B4-BE49-F238E27FC236}">
                <a16:creationId xmlns:a16="http://schemas.microsoft.com/office/drawing/2014/main" id="{D20D290A-E329-41E0-BCD6-2F6890A4563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9648" t="95403" r="33332" b="-551"/>
          <a:stretch/>
        </p:blipFill>
        <p:spPr>
          <a:xfrm>
            <a:off x="5764235" y="3856416"/>
            <a:ext cx="721270" cy="155192"/>
          </a:xfrm>
          <a:prstGeom prst="rect">
            <a:avLst/>
          </a:prstGeom>
        </p:spPr>
      </p:pic>
      <p:sp>
        <p:nvSpPr>
          <p:cNvPr id="102" name="CuadroTexto 101">
            <a:extLst>
              <a:ext uri="{FF2B5EF4-FFF2-40B4-BE49-F238E27FC236}">
                <a16:creationId xmlns:a16="http://schemas.microsoft.com/office/drawing/2014/main" id="{47214297-5263-4575-ABC8-6A314439877A}"/>
              </a:ext>
            </a:extLst>
          </p:cNvPr>
          <p:cNvSpPr txBox="1"/>
          <p:nvPr/>
        </p:nvSpPr>
        <p:spPr>
          <a:xfrm>
            <a:off x="5559989" y="1381007"/>
            <a:ext cx="87942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R</a:t>
            </a:r>
            <a:r>
              <a:rPr lang="es-ES" sz="12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: 0.70</a:t>
            </a:r>
          </a:p>
          <a:p>
            <a:pPr algn="just"/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RMSE:176</a:t>
            </a:r>
          </a:p>
        </p:txBody>
      </p:sp>
      <p:pic>
        <p:nvPicPr>
          <p:cNvPr id="103" name="Imagen 102">
            <a:extLst>
              <a:ext uri="{FF2B5EF4-FFF2-40B4-BE49-F238E27FC236}">
                <a16:creationId xmlns:a16="http://schemas.microsoft.com/office/drawing/2014/main" id="{24F67FC1-1D74-4CA8-AF57-F177F550869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9648" t="95403" r="33332" b="-551"/>
          <a:stretch/>
        </p:blipFill>
        <p:spPr>
          <a:xfrm>
            <a:off x="5748686" y="6642535"/>
            <a:ext cx="721270" cy="155192"/>
          </a:xfrm>
          <a:prstGeom prst="rect">
            <a:avLst/>
          </a:prstGeom>
        </p:spPr>
      </p:pic>
      <p:sp>
        <p:nvSpPr>
          <p:cNvPr id="20" name="Flecha: hacia abajo 19">
            <a:extLst>
              <a:ext uri="{FF2B5EF4-FFF2-40B4-BE49-F238E27FC236}">
                <a16:creationId xmlns:a16="http://schemas.microsoft.com/office/drawing/2014/main" id="{3A657053-9574-4349-BF4C-6787F2E69A9F}"/>
              </a:ext>
            </a:extLst>
          </p:cNvPr>
          <p:cNvSpPr/>
          <p:nvPr/>
        </p:nvSpPr>
        <p:spPr>
          <a:xfrm>
            <a:off x="4757794" y="3642338"/>
            <a:ext cx="473871" cy="633059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23" name="pg1">
            <a:extLst>
              <a:ext uri="{FF2B5EF4-FFF2-40B4-BE49-F238E27FC236}">
                <a16:creationId xmlns:a16="http://schemas.microsoft.com/office/drawing/2014/main" id="{72B9DCE4-1850-42D2-AC9B-5915B1309F8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1" t="5890" b="4330"/>
          <a:stretch/>
        </p:blipFill>
        <p:spPr>
          <a:xfrm>
            <a:off x="8115269" y="1316015"/>
            <a:ext cx="3542565" cy="2580496"/>
          </a:xfrm>
          <a:prstGeom prst="rect">
            <a:avLst/>
          </a:prstGeom>
        </p:spPr>
      </p:pic>
      <p:sp>
        <p:nvSpPr>
          <p:cNvPr id="125" name="CuadroTexto 124">
            <a:extLst>
              <a:ext uri="{FF2B5EF4-FFF2-40B4-BE49-F238E27FC236}">
                <a16:creationId xmlns:a16="http://schemas.microsoft.com/office/drawing/2014/main" id="{C417C3AD-294C-4520-8A12-9C09B86C6A52}"/>
              </a:ext>
            </a:extLst>
          </p:cNvPr>
          <p:cNvSpPr txBox="1"/>
          <p:nvPr/>
        </p:nvSpPr>
        <p:spPr>
          <a:xfrm>
            <a:off x="10690215" y="2850769"/>
            <a:ext cx="8790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R</a:t>
            </a:r>
            <a:r>
              <a:rPr lang="es-ES" sz="12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:0.89</a:t>
            </a:r>
          </a:p>
          <a:p>
            <a:pPr algn="just"/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RMSE:206</a:t>
            </a:r>
          </a:p>
        </p:txBody>
      </p:sp>
      <p:pic>
        <p:nvPicPr>
          <p:cNvPr id="126" name="Imagen 125">
            <a:extLst>
              <a:ext uri="{FF2B5EF4-FFF2-40B4-BE49-F238E27FC236}">
                <a16:creationId xmlns:a16="http://schemas.microsoft.com/office/drawing/2014/main" id="{B944D7FE-72BF-4DBD-AFB3-C3F635B4711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9648" t="95403" r="33332" b="-551"/>
          <a:stretch/>
        </p:blipFill>
        <p:spPr>
          <a:xfrm>
            <a:off x="9809194" y="3869785"/>
            <a:ext cx="721270" cy="155192"/>
          </a:xfrm>
          <a:prstGeom prst="rect">
            <a:avLst/>
          </a:prstGeom>
        </p:spPr>
      </p:pic>
      <p:pic>
        <p:nvPicPr>
          <p:cNvPr id="106" name="pg1">
            <a:extLst>
              <a:ext uri="{FF2B5EF4-FFF2-40B4-BE49-F238E27FC236}">
                <a16:creationId xmlns:a16="http://schemas.microsoft.com/office/drawing/2014/main" id="{9B70C332-774F-4EA0-946C-3076076EA4F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1" t="6451" b="4329"/>
          <a:stretch/>
        </p:blipFill>
        <p:spPr>
          <a:xfrm>
            <a:off x="8115270" y="4116613"/>
            <a:ext cx="3542564" cy="2564373"/>
          </a:xfrm>
          <a:prstGeom prst="rect">
            <a:avLst/>
          </a:prstGeom>
        </p:spPr>
      </p:pic>
      <p:sp>
        <p:nvSpPr>
          <p:cNvPr id="127" name="CuadroTexto 126">
            <a:extLst>
              <a:ext uri="{FF2B5EF4-FFF2-40B4-BE49-F238E27FC236}">
                <a16:creationId xmlns:a16="http://schemas.microsoft.com/office/drawing/2014/main" id="{332EBE10-8EDD-4B60-89C7-F86353635544}"/>
              </a:ext>
            </a:extLst>
          </p:cNvPr>
          <p:cNvSpPr txBox="1"/>
          <p:nvPr/>
        </p:nvSpPr>
        <p:spPr>
          <a:xfrm>
            <a:off x="10690215" y="5630260"/>
            <a:ext cx="8790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R</a:t>
            </a:r>
            <a:r>
              <a:rPr lang="es-ES" sz="12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: 0.91</a:t>
            </a:r>
          </a:p>
          <a:p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RMSE:106</a:t>
            </a:r>
          </a:p>
        </p:txBody>
      </p:sp>
      <p:pic>
        <p:nvPicPr>
          <p:cNvPr id="131" name="Imagen 130">
            <a:extLst>
              <a:ext uri="{FF2B5EF4-FFF2-40B4-BE49-F238E27FC236}">
                <a16:creationId xmlns:a16="http://schemas.microsoft.com/office/drawing/2014/main" id="{48708523-F912-44CA-AA3C-6279B6D5EA9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9648" t="95403" r="36106" b="556"/>
          <a:stretch/>
        </p:blipFill>
        <p:spPr>
          <a:xfrm>
            <a:off x="9809194" y="6671597"/>
            <a:ext cx="603720" cy="121821"/>
          </a:xfrm>
          <a:prstGeom prst="rect">
            <a:avLst/>
          </a:prstGeom>
        </p:spPr>
      </p:pic>
      <p:sp>
        <p:nvSpPr>
          <p:cNvPr id="132" name="Flecha: hacia abajo 131">
            <a:extLst>
              <a:ext uri="{FF2B5EF4-FFF2-40B4-BE49-F238E27FC236}">
                <a16:creationId xmlns:a16="http://schemas.microsoft.com/office/drawing/2014/main" id="{8E58345A-3C64-44FF-A212-1F336CDE6F87}"/>
              </a:ext>
            </a:extLst>
          </p:cNvPr>
          <p:cNvSpPr/>
          <p:nvPr/>
        </p:nvSpPr>
        <p:spPr>
          <a:xfrm>
            <a:off x="8587271" y="3642337"/>
            <a:ext cx="473871" cy="633059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3" name="Imagen 132">
            <a:extLst>
              <a:ext uri="{FF2B5EF4-FFF2-40B4-BE49-F238E27FC236}">
                <a16:creationId xmlns:a16="http://schemas.microsoft.com/office/drawing/2014/main" id="{D14E6133-FD1F-4F8A-9A9A-B924EE505F9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979" t="23221" r="96725" b="25555"/>
          <a:stretch/>
        </p:blipFill>
        <p:spPr>
          <a:xfrm>
            <a:off x="7774174" y="1603398"/>
            <a:ext cx="192253" cy="1646832"/>
          </a:xfrm>
          <a:prstGeom prst="rect">
            <a:avLst/>
          </a:prstGeom>
        </p:spPr>
      </p:pic>
      <p:pic>
        <p:nvPicPr>
          <p:cNvPr id="134" name="Imagen 133">
            <a:extLst>
              <a:ext uri="{FF2B5EF4-FFF2-40B4-BE49-F238E27FC236}">
                <a16:creationId xmlns:a16="http://schemas.microsoft.com/office/drawing/2014/main" id="{092E8363-5BF2-4452-B092-4392F6085E2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979" t="23221" r="96725" b="25555"/>
          <a:stretch/>
        </p:blipFill>
        <p:spPr>
          <a:xfrm>
            <a:off x="7785301" y="4462624"/>
            <a:ext cx="192253" cy="164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219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DE0CBEA-B527-48A2-9134-057CC6A94A8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>
            <a:extLst>
              <a:ext uri="{FF2B5EF4-FFF2-40B4-BE49-F238E27FC236}">
                <a16:creationId xmlns:a16="http://schemas.microsoft.com/office/drawing/2014/main" id="{B553AE6E-EFCE-4B78-BAD2-2340DBA33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D4829CF6-3915-449C-9E28-9823BC3F0983}"/>
              </a:ext>
            </a:extLst>
          </p:cNvPr>
          <p:cNvSpPr txBox="1"/>
          <p:nvPr/>
        </p:nvSpPr>
        <p:spPr>
          <a:xfrm>
            <a:off x="4062953" y="256483"/>
            <a:ext cx="7946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dirty="0">
                <a:latin typeface="Cambria" panose="02040503050406030204" pitchFamily="18" charset="0"/>
                <a:ea typeface="Cambria" panose="02040503050406030204" pitchFamily="18" charset="0"/>
              </a:rPr>
              <a:t>3. RESULTS – FUTURE LINES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6D8D316-C375-4E42-B1F5-7BB56C37842C}"/>
              </a:ext>
            </a:extLst>
          </p:cNvPr>
          <p:cNvSpPr txBox="1"/>
          <p:nvPr/>
        </p:nvSpPr>
        <p:spPr>
          <a:xfrm>
            <a:off x="348122" y="3727224"/>
            <a:ext cx="6060607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Developing a CFD Model for subsector F4 in COMSOL Multiphysics</a:t>
            </a:r>
            <a:r>
              <a:rPr lang="en-US" baseline="30000" dirty="0">
                <a:latin typeface="Cambria" panose="02040503050406030204" pitchFamily="18" charset="0"/>
                <a:ea typeface="Cambria" panose="02040503050406030204" pitchFamily="18" charset="0"/>
              </a:rPr>
              <a:t>®</a:t>
            </a:r>
            <a:endParaRPr lang="es-ES" baseline="30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5888B5A2-4F4E-4F17-8728-37459028B8CD}"/>
              </a:ext>
            </a:extLst>
          </p:cNvPr>
          <p:cNvGrpSpPr/>
          <p:nvPr/>
        </p:nvGrpSpPr>
        <p:grpSpPr>
          <a:xfrm>
            <a:off x="6396830" y="1507343"/>
            <a:ext cx="6042641" cy="4589872"/>
            <a:chOff x="6149359" y="1590462"/>
            <a:chExt cx="6042641" cy="4589872"/>
          </a:xfrm>
        </p:grpSpPr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7C1A1B2E-4DD4-4D5A-B7AC-774532C76CAB}"/>
                </a:ext>
              </a:extLst>
            </p:cNvPr>
            <p:cNvGrpSpPr/>
            <p:nvPr/>
          </p:nvGrpSpPr>
          <p:grpSpPr>
            <a:xfrm>
              <a:off x="6149359" y="1610314"/>
              <a:ext cx="6042641" cy="4570020"/>
              <a:chOff x="300323" y="1397148"/>
              <a:chExt cx="6042641" cy="4570020"/>
            </a:xfrm>
          </p:grpSpPr>
          <p:pic>
            <p:nvPicPr>
              <p:cNvPr id="61" name="Imagen 60">
                <a:extLst>
                  <a:ext uri="{FF2B5EF4-FFF2-40B4-BE49-F238E27FC236}">
                    <a16:creationId xmlns:a16="http://schemas.microsoft.com/office/drawing/2014/main" id="{19F8FFF5-7D9B-402B-B7D2-7CF6820AD4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8410" t="48105" r="51175" b="20592"/>
              <a:stretch/>
            </p:blipFill>
            <p:spPr>
              <a:xfrm rot="5400000">
                <a:off x="986091" y="1052080"/>
                <a:ext cx="4570020" cy="5260156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</p:pic>
          <p:pic>
            <p:nvPicPr>
              <p:cNvPr id="3" name="Imagen 2">
                <a:extLst>
                  <a:ext uri="{FF2B5EF4-FFF2-40B4-BE49-F238E27FC236}">
                    <a16:creationId xmlns:a16="http://schemas.microsoft.com/office/drawing/2014/main" id="{5788529B-A50A-4574-B914-57BC488CAA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5373" b="96014" l="9945" r="89945">
                            <a14:foregroundMark x1="45635" y1="20277" x2="45635" y2="20277"/>
                            <a14:foregroundMark x1="72928" y1="12998" x2="72928" y2="12998"/>
                            <a14:foregroundMark x1="83094" y1="9532" x2="84420" y2="9532"/>
                            <a14:foregroundMark x1="87956" y1="7452" x2="87956" y2="7452"/>
                            <a14:foregroundMark x1="88398" y1="5373" x2="88398" y2="5373"/>
                            <a14:foregroundMark x1="88729" y1="35355" x2="88729" y2="35355"/>
                            <a14:foregroundMark x1="89061" y1="34489" x2="89061" y2="34489"/>
                            <a14:foregroundMark x1="88619" y1="37088" x2="88619" y2="37088"/>
                            <a14:foregroundMark x1="88398" y1="42808" x2="88398" y2="42808"/>
                            <a14:foregroundMark x1="88177" y1="47660" x2="88177" y2="47660"/>
                            <a14:foregroundMark x1="87514" y1="54419" x2="87514" y2="54419"/>
                            <a14:foregroundMark x1="87624" y1="56846" x2="87624" y2="56846"/>
                            <a14:foregroundMark x1="87072" y1="61352" x2="87072" y2="61352"/>
                            <a14:foregroundMark x1="87514" y1="65165" x2="87514" y2="65165"/>
                            <a14:foregroundMark x1="87845" y1="54593" x2="87845" y2="54593"/>
                            <a14:foregroundMark x1="87735" y1="50953" x2="87735" y2="50953"/>
                            <a14:foregroundMark x1="87845" y1="50087" x2="87845" y2="50087"/>
                            <a14:foregroundMark x1="62541" y1="92028" x2="62541" y2="92028"/>
                            <a14:foregroundMark x1="30387" y1="46620" x2="30387" y2="46620"/>
                            <a14:foregroundMark x1="11934" y1="52860" x2="11934" y2="52860"/>
                            <a14:foregroundMark x1="36906" y1="41594" x2="36906" y2="41594"/>
                            <a14:foregroundMark x1="39448" y1="34662" x2="39448" y2="34662"/>
                            <a14:foregroundMark x1="39448" y1="37608" x2="39448" y2="37608"/>
                            <a14:foregroundMark x1="61215" y1="39515" x2="61215" y2="39515"/>
                            <a14:foregroundMark x1="60773" y1="46794" x2="60773" y2="46794"/>
                            <a14:foregroundMark x1="60552" y1="49913" x2="60552" y2="49913"/>
                            <a14:foregroundMark x1="60331" y1="57366" x2="60331" y2="57366"/>
                            <a14:foregroundMark x1="62762" y1="59619" x2="62762" y2="59619"/>
                            <a14:foregroundMark x1="63094" y1="52860" x2="63094" y2="52860"/>
                            <a14:foregroundMark x1="63536" y1="45234" x2="63536" y2="45234"/>
                            <a14:foregroundMark x1="63867" y1="40555" x2="63867" y2="40555"/>
                            <a14:foregroundMark x1="63978" y1="37435" x2="63978" y2="37435"/>
                            <a14:foregroundMark x1="64088" y1="34315" x2="64088" y2="34315"/>
                            <a14:foregroundMark x1="64309" y1="30156" x2="64309" y2="30156"/>
                            <a14:foregroundMark x1="10939" y1="96014" x2="10939" y2="96014"/>
                          </a14:backgroundRemoval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324432">
                <a:off x="300323" y="1759558"/>
                <a:ext cx="6042641" cy="3774861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22" name="Flecha: hacia abajo 21">
              <a:extLst>
                <a:ext uri="{FF2B5EF4-FFF2-40B4-BE49-F238E27FC236}">
                  <a16:creationId xmlns:a16="http://schemas.microsoft.com/office/drawing/2014/main" id="{990E1AD5-3765-4E81-BB34-2E4C9ECAACBB}"/>
                </a:ext>
              </a:extLst>
            </p:cNvPr>
            <p:cNvSpPr/>
            <p:nvPr/>
          </p:nvSpPr>
          <p:spPr>
            <a:xfrm>
              <a:off x="10366488" y="5228440"/>
              <a:ext cx="278675" cy="35705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465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" name="Flecha: hacia abajo 22">
              <a:extLst>
                <a:ext uri="{FF2B5EF4-FFF2-40B4-BE49-F238E27FC236}">
                  <a16:creationId xmlns:a16="http://schemas.microsoft.com/office/drawing/2014/main" id="{9F8BAEB4-4F2A-44C8-9F20-1FA86A35B92D}"/>
                </a:ext>
              </a:extLst>
            </p:cNvPr>
            <p:cNvSpPr/>
            <p:nvPr/>
          </p:nvSpPr>
          <p:spPr>
            <a:xfrm>
              <a:off x="8892004" y="5406965"/>
              <a:ext cx="278675" cy="35705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465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4" name="Flecha: hacia abajo 23">
              <a:extLst>
                <a:ext uri="{FF2B5EF4-FFF2-40B4-BE49-F238E27FC236}">
                  <a16:creationId xmlns:a16="http://schemas.microsoft.com/office/drawing/2014/main" id="{B5E1523C-0A76-40EB-ABBA-0C9AC25380D9}"/>
                </a:ext>
              </a:extLst>
            </p:cNvPr>
            <p:cNvSpPr/>
            <p:nvPr/>
          </p:nvSpPr>
          <p:spPr>
            <a:xfrm>
              <a:off x="7192214" y="5581107"/>
              <a:ext cx="278675" cy="35705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465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" name="Flecha: hacia abajo 24">
              <a:extLst>
                <a:ext uri="{FF2B5EF4-FFF2-40B4-BE49-F238E27FC236}">
                  <a16:creationId xmlns:a16="http://schemas.microsoft.com/office/drawing/2014/main" id="{7C3FF31D-6759-4A2A-89D2-0B69469376E7}"/>
                </a:ext>
              </a:extLst>
            </p:cNvPr>
            <p:cNvSpPr/>
            <p:nvPr/>
          </p:nvSpPr>
          <p:spPr>
            <a:xfrm>
              <a:off x="7192214" y="2477667"/>
              <a:ext cx="278675" cy="35705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465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Flecha: hacia abajo 25">
              <a:extLst>
                <a:ext uri="{FF2B5EF4-FFF2-40B4-BE49-F238E27FC236}">
                  <a16:creationId xmlns:a16="http://schemas.microsoft.com/office/drawing/2014/main" id="{903DF077-D613-4559-9414-7C8E4FA2D49D}"/>
                </a:ext>
              </a:extLst>
            </p:cNvPr>
            <p:cNvSpPr/>
            <p:nvPr/>
          </p:nvSpPr>
          <p:spPr>
            <a:xfrm>
              <a:off x="7674346" y="2403147"/>
              <a:ext cx="278675" cy="35705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465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" name="Flecha: hacia abajo 26">
              <a:extLst>
                <a:ext uri="{FF2B5EF4-FFF2-40B4-BE49-F238E27FC236}">
                  <a16:creationId xmlns:a16="http://schemas.microsoft.com/office/drawing/2014/main" id="{44F52EED-4E6D-4438-BACA-F2883C28E396}"/>
                </a:ext>
              </a:extLst>
            </p:cNvPr>
            <p:cNvSpPr/>
            <p:nvPr/>
          </p:nvSpPr>
          <p:spPr>
            <a:xfrm>
              <a:off x="8528248" y="2210802"/>
              <a:ext cx="278675" cy="35705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465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8" name="Flecha: hacia abajo 27">
              <a:extLst>
                <a:ext uri="{FF2B5EF4-FFF2-40B4-BE49-F238E27FC236}">
                  <a16:creationId xmlns:a16="http://schemas.microsoft.com/office/drawing/2014/main" id="{D065D882-E89B-48BF-A127-CFA90E8E5D6C}"/>
                </a:ext>
              </a:extLst>
            </p:cNvPr>
            <p:cNvSpPr/>
            <p:nvPr/>
          </p:nvSpPr>
          <p:spPr>
            <a:xfrm>
              <a:off x="9121471" y="2084259"/>
              <a:ext cx="278675" cy="35705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465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Flecha: hacia abajo 28">
              <a:extLst>
                <a:ext uri="{FF2B5EF4-FFF2-40B4-BE49-F238E27FC236}">
                  <a16:creationId xmlns:a16="http://schemas.microsoft.com/office/drawing/2014/main" id="{2D6578BC-EB5A-4151-884B-5695B1893845}"/>
                </a:ext>
              </a:extLst>
            </p:cNvPr>
            <p:cNvSpPr/>
            <p:nvPr/>
          </p:nvSpPr>
          <p:spPr>
            <a:xfrm>
              <a:off x="10261307" y="1884276"/>
              <a:ext cx="278675" cy="35705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465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Flecha: hacia abajo 29">
              <a:extLst>
                <a:ext uri="{FF2B5EF4-FFF2-40B4-BE49-F238E27FC236}">
                  <a16:creationId xmlns:a16="http://schemas.microsoft.com/office/drawing/2014/main" id="{1A2F6CE6-5229-4059-B66B-B5A3A64430AB}"/>
                </a:ext>
              </a:extLst>
            </p:cNvPr>
            <p:cNvSpPr/>
            <p:nvPr/>
          </p:nvSpPr>
          <p:spPr>
            <a:xfrm>
              <a:off x="10863433" y="1829234"/>
              <a:ext cx="278675" cy="357051"/>
            </a:xfrm>
            <a:prstGeom prst="down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465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BED14F02-9925-4C7E-97E3-026860E79C26}"/>
                </a:ext>
              </a:extLst>
            </p:cNvPr>
            <p:cNvSpPr txBox="1"/>
            <p:nvPr/>
          </p:nvSpPr>
          <p:spPr>
            <a:xfrm>
              <a:off x="6951576" y="3787050"/>
              <a:ext cx="1219775" cy="584775"/>
            </a:xfrm>
            <a:prstGeom prst="rect">
              <a:avLst/>
            </a:prstGeom>
            <a:solidFill>
              <a:srgbClr val="002060">
                <a:alpha val="50196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h: 0.3 m</a:t>
              </a:r>
            </a:p>
            <a:p>
              <a:pPr algn="ctr"/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S≈ 0.86 ha</a:t>
              </a:r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182FA41F-A1E8-4F3F-AA66-9F168D2D0FB4}"/>
                </a:ext>
              </a:extLst>
            </p:cNvPr>
            <p:cNvSpPr txBox="1"/>
            <p:nvPr/>
          </p:nvSpPr>
          <p:spPr>
            <a:xfrm>
              <a:off x="8560791" y="3640097"/>
              <a:ext cx="1219775" cy="584775"/>
            </a:xfrm>
            <a:prstGeom prst="rect">
              <a:avLst/>
            </a:prstGeom>
            <a:solidFill>
              <a:srgbClr val="002060">
                <a:alpha val="50196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h: 0.3 m</a:t>
              </a:r>
            </a:p>
            <a:p>
              <a:pPr algn="ctr"/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S≈ 0.86 ha</a:t>
              </a:r>
            </a:p>
          </p:txBody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ABAA1019-A919-4B7D-AC95-A3840349FFA2}"/>
                </a:ext>
              </a:extLst>
            </p:cNvPr>
            <p:cNvSpPr txBox="1"/>
            <p:nvPr/>
          </p:nvSpPr>
          <p:spPr>
            <a:xfrm>
              <a:off x="10135898" y="3370110"/>
              <a:ext cx="1219775" cy="584775"/>
            </a:xfrm>
            <a:prstGeom prst="rect">
              <a:avLst/>
            </a:prstGeom>
            <a:solidFill>
              <a:srgbClr val="002060">
                <a:alpha val="50196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h: 0.3 m</a:t>
              </a:r>
            </a:p>
            <a:p>
              <a:pPr algn="ctr"/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S≈ 0.86 ha</a:t>
              </a:r>
            </a:p>
          </p:txBody>
        </p:sp>
        <p:sp>
          <p:nvSpPr>
            <p:cNvPr id="34" name="CuadroTexto 33">
              <a:extLst>
                <a:ext uri="{FF2B5EF4-FFF2-40B4-BE49-F238E27FC236}">
                  <a16:creationId xmlns:a16="http://schemas.microsoft.com/office/drawing/2014/main" id="{D55CA10E-61B8-440C-9858-5FD038FB64CD}"/>
                </a:ext>
              </a:extLst>
            </p:cNvPr>
            <p:cNvSpPr txBox="1"/>
            <p:nvPr/>
          </p:nvSpPr>
          <p:spPr>
            <a:xfrm>
              <a:off x="10422949" y="1590462"/>
              <a:ext cx="673845" cy="338554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1,in</a:t>
              </a:r>
              <a:endParaRPr lang="es-ES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6" name="CuadroTexto 35">
              <a:extLst>
                <a:ext uri="{FF2B5EF4-FFF2-40B4-BE49-F238E27FC236}">
                  <a16:creationId xmlns:a16="http://schemas.microsoft.com/office/drawing/2014/main" id="{4880CA1E-F72C-49BE-BA93-B2BD5E2E0272}"/>
                </a:ext>
              </a:extLst>
            </p:cNvPr>
            <p:cNvSpPr txBox="1"/>
            <p:nvPr/>
          </p:nvSpPr>
          <p:spPr>
            <a:xfrm>
              <a:off x="8613672" y="1815759"/>
              <a:ext cx="557007" cy="338554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2,in</a:t>
              </a:r>
              <a:endParaRPr lang="es-ES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B544ACC5-C6B8-433B-BB55-CED6BCFDB848}"/>
                </a:ext>
              </a:extLst>
            </p:cNvPr>
            <p:cNvSpPr txBox="1"/>
            <p:nvPr/>
          </p:nvSpPr>
          <p:spPr>
            <a:xfrm>
              <a:off x="7338256" y="1999559"/>
              <a:ext cx="557008" cy="338554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3,in</a:t>
              </a:r>
            </a:p>
          </p:txBody>
        </p:sp>
        <p:sp>
          <p:nvSpPr>
            <p:cNvPr id="38" name="CuadroTexto 37">
              <a:extLst>
                <a:ext uri="{FF2B5EF4-FFF2-40B4-BE49-F238E27FC236}">
                  <a16:creationId xmlns:a16="http://schemas.microsoft.com/office/drawing/2014/main" id="{CFDAA3AF-0E7C-4479-AF30-FADE91DE0B56}"/>
                </a:ext>
              </a:extLst>
            </p:cNvPr>
            <p:cNvSpPr txBox="1"/>
            <p:nvPr/>
          </p:nvSpPr>
          <p:spPr>
            <a:xfrm rot="21303171">
              <a:off x="10202365" y="5638651"/>
              <a:ext cx="766454" cy="338554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1,out</a:t>
              </a:r>
              <a:endParaRPr lang="es-ES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2E8B89FD-CCE2-407D-91E8-F29BB6587DD6}"/>
                </a:ext>
              </a:extLst>
            </p:cNvPr>
            <p:cNvSpPr txBox="1"/>
            <p:nvPr/>
          </p:nvSpPr>
          <p:spPr>
            <a:xfrm rot="21406947">
              <a:off x="8682960" y="5753416"/>
              <a:ext cx="792795" cy="338554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2,out</a:t>
              </a:r>
              <a:endParaRPr lang="es-ES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BFCD112A-CF62-4EE2-B97E-BCBD5B789E19}"/>
                </a:ext>
              </a:extLst>
            </p:cNvPr>
            <p:cNvSpPr txBox="1"/>
            <p:nvPr/>
          </p:nvSpPr>
          <p:spPr>
            <a:xfrm rot="21381060">
              <a:off x="7436949" y="5850435"/>
              <a:ext cx="653176" cy="276999"/>
            </a:xfrm>
            <a:prstGeom prst="rect">
              <a:avLst/>
            </a:prstGeom>
            <a:solidFill>
              <a:srgbClr val="D9D9D9">
                <a:alpha val="45882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Q</a:t>
              </a:r>
              <a:r>
                <a:rPr lang="es-ES" sz="12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3,</a:t>
              </a:r>
              <a:r>
                <a:rPr lang="es-ES" sz="1600" baseline="-25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out</a:t>
              </a:r>
              <a:endParaRPr lang="es-ES" sz="1400" baseline="-25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FEAFEEEF-514B-4A71-ADBC-0442FEEA9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88603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15</a:t>
            </a:fld>
            <a:endParaRPr lang="es-ES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A6A25235-0BD1-46AA-B999-5382144EA2FB}"/>
              </a:ext>
            </a:extLst>
          </p:cNvPr>
          <p:cNvSpPr/>
          <p:nvPr/>
        </p:nvSpPr>
        <p:spPr>
          <a:xfrm>
            <a:off x="369257" y="1506071"/>
            <a:ext cx="6035058" cy="17067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endParaRPr lang="en-U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Basic models to understand the F4 sub-sector.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Our simulations show good results, demonstrating the value of these models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Limited in adding processes or simulating management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/>
              <a:t>operations.</a:t>
            </a:r>
            <a:endParaRPr lang="es-ES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8C63A88D-8335-4177-912B-8B2E18DB92F7}"/>
              </a:ext>
            </a:extLst>
          </p:cNvPr>
          <p:cNvSpPr txBox="1"/>
          <p:nvPr/>
        </p:nvSpPr>
        <p:spPr>
          <a:xfrm>
            <a:off x="343708" y="4947164"/>
            <a:ext cx="6060607" cy="17029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Complete the model by including the educational lagoon </a:t>
            </a:r>
            <a:endParaRPr lang="en-US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Incorporating vegetation to study its effect on flow dynamics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en-US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ltimate goal: to develop a full model for the TPCW</a:t>
            </a:r>
            <a:endParaRPr lang="es-ES" sz="1800" baseline="30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Flecha: a la derecha 7">
            <a:extLst>
              <a:ext uri="{FF2B5EF4-FFF2-40B4-BE49-F238E27FC236}">
                <a16:creationId xmlns:a16="http://schemas.microsoft.com/office/drawing/2014/main" id="{22F89C0F-38E4-4CE7-B70A-85FEEA80D455}"/>
              </a:ext>
            </a:extLst>
          </p:cNvPr>
          <p:cNvSpPr/>
          <p:nvPr/>
        </p:nvSpPr>
        <p:spPr>
          <a:xfrm>
            <a:off x="6554148" y="3860850"/>
            <a:ext cx="510917" cy="411282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F939355C-E30E-4629-B257-D06F0EEC918A}"/>
              </a:ext>
            </a:extLst>
          </p:cNvPr>
          <p:cNvSpPr txBox="1"/>
          <p:nvPr/>
        </p:nvSpPr>
        <p:spPr>
          <a:xfrm>
            <a:off x="7084086" y="6105982"/>
            <a:ext cx="52960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400" dirty="0" err="1">
                <a:latin typeface="Cambria" panose="02040503050406030204" pitchFamily="18" charset="0"/>
                <a:ea typeface="Cambria" panose="02040503050406030204" pitchFamily="18" charset="0"/>
              </a:rPr>
              <a:t>Example</a:t>
            </a:r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400" dirty="0" err="1">
                <a:latin typeface="Cambria" panose="02040503050406030204" pitchFamily="18" charset="0"/>
                <a:ea typeface="Cambria" panose="02040503050406030204" pitchFamily="18" charset="0"/>
              </a:rPr>
              <a:t>of</a:t>
            </a:r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400" dirty="0" err="1">
                <a:latin typeface="Cambria" panose="02040503050406030204" pitchFamily="18" charset="0"/>
                <a:ea typeface="Cambria" panose="02040503050406030204" pitchFamily="18" charset="0"/>
              </a:rPr>
              <a:t>geometry</a:t>
            </a:r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400" dirty="0" err="1">
                <a:latin typeface="Cambria" panose="02040503050406030204" pitchFamily="18" charset="0"/>
                <a:ea typeface="Cambria" panose="02040503050406030204" pitchFamily="18" charset="0"/>
              </a:rPr>
              <a:t>design</a:t>
            </a:r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400" dirty="0" err="1">
                <a:latin typeface="Cambria" panose="02040503050406030204" pitchFamily="18" charset="0"/>
                <a:ea typeface="Cambria" panose="02040503050406030204" pitchFamily="18" charset="0"/>
              </a:rPr>
              <a:t>for</a:t>
            </a:r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 a CFD </a:t>
            </a:r>
            <a:r>
              <a:rPr lang="es-ES" sz="1400" dirty="0" err="1">
                <a:latin typeface="Cambria" panose="02040503050406030204" pitchFamily="18" charset="0"/>
                <a:ea typeface="Cambria" panose="02040503050406030204" pitchFamily="18" charset="0"/>
              </a:rPr>
              <a:t>model</a:t>
            </a:r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400" dirty="0" err="1">
                <a:latin typeface="Cambria" panose="02040503050406030204" pitchFamily="18" charset="0"/>
                <a:ea typeface="Cambria" panose="02040503050406030204" pitchFamily="18" charset="0"/>
              </a:rPr>
              <a:t>of</a:t>
            </a:r>
            <a:r>
              <a:rPr lang="es-ES" sz="1400" dirty="0">
                <a:latin typeface="Cambria" panose="02040503050406030204" pitchFamily="18" charset="0"/>
                <a:ea typeface="Cambria" panose="02040503050406030204" pitchFamily="18" charset="0"/>
              </a:rPr>
              <a:t> subsector F4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515C3B1E-7520-4CBD-8BF5-95A5E315F4BC}"/>
              </a:ext>
            </a:extLst>
          </p:cNvPr>
          <p:cNvSpPr txBox="1"/>
          <p:nvPr/>
        </p:nvSpPr>
        <p:spPr>
          <a:xfrm>
            <a:off x="369257" y="1094331"/>
            <a:ext cx="246947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INITIAL STEPS</a:t>
            </a:r>
            <a:endParaRPr lang="es-ES" b="1" baseline="30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87A61DC2-8B82-4D51-B0EB-75BDA00483F5}"/>
              </a:ext>
            </a:extLst>
          </p:cNvPr>
          <p:cNvSpPr txBox="1"/>
          <p:nvPr/>
        </p:nvSpPr>
        <p:spPr>
          <a:xfrm>
            <a:off x="363007" y="3272298"/>
            <a:ext cx="384134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b="1" dirty="0">
                <a:latin typeface="Cambria" panose="02040503050406030204" pitchFamily="18" charset="0"/>
                <a:ea typeface="Cambria" panose="02040503050406030204" pitchFamily="18" charset="0"/>
              </a:rPr>
              <a:t>CURRENT WORK</a:t>
            </a:r>
            <a:endParaRPr lang="es-ES" b="1" baseline="30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89178656-EE4A-42E3-8A51-90A26FF4CAFB}"/>
              </a:ext>
            </a:extLst>
          </p:cNvPr>
          <p:cNvSpPr txBox="1"/>
          <p:nvPr/>
        </p:nvSpPr>
        <p:spPr>
          <a:xfrm>
            <a:off x="343708" y="4518623"/>
            <a:ext cx="246947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NEXT STEPS</a:t>
            </a:r>
            <a:endParaRPr lang="es-ES" b="1" baseline="30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430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DE0CBEA-B527-48A2-9134-057CC6A94A8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>
            <a:extLst>
              <a:ext uri="{FF2B5EF4-FFF2-40B4-BE49-F238E27FC236}">
                <a16:creationId xmlns:a16="http://schemas.microsoft.com/office/drawing/2014/main" id="{B553AE6E-EFCE-4B78-BAD2-2340DBA33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61936C92-6A71-4704-9A08-D5AA5451DB34}"/>
              </a:ext>
            </a:extLst>
          </p:cNvPr>
          <p:cNvSpPr txBox="1"/>
          <p:nvPr/>
        </p:nvSpPr>
        <p:spPr>
          <a:xfrm>
            <a:off x="168614" y="1198424"/>
            <a:ext cx="11840505" cy="958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3240" marR="165100" indent="-342900" algn="just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Preliminary results confirm that pollutant loads from CSOs into </a:t>
            </a:r>
            <a:r>
              <a:rPr lang="en-US" sz="200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Albufera</a:t>
            </a:r>
            <a:r>
              <a:rPr lang="en-US" sz="2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Lake significantly increase concentrations in the BP and PC channels, reaching peaks higher than usual.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4A32FA5-1D6D-450C-864C-58521427A0C6}"/>
              </a:ext>
            </a:extLst>
          </p:cNvPr>
          <p:cNvSpPr txBox="1"/>
          <p:nvPr/>
        </p:nvSpPr>
        <p:spPr>
          <a:xfrm>
            <a:off x="8297693" y="256483"/>
            <a:ext cx="371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200" dirty="0">
                <a:latin typeface="Cambria" panose="02040503050406030204" pitchFamily="18" charset="0"/>
                <a:ea typeface="Cambria" panose="02040503050406030204" pitchFamily="18" charset="0"/>
              </a:rPr>
              <a:t>4. CONCLUSIONS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BA53D41-FFA8-49BB-A7B3-9CED2C5DEF05}"/>
              </a:ext>
            </a:extLst>
          </p:cNvPr>
          <p:cNvSpPr txBox="1"/>
          <p:nvPr/>
        </p:nvSpPr>
        <p:spPr>
          <a:xfrm>
            <a:off x="168614" y="2374707"/>
            <a:ext cx="11840505" cy="958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3240" marR="165100" indent="-342900" algn="just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FWSCWs are effective at reducing pollutant peaks without compromising their functionality. In addition, they are able to mitigate urban and agricultural runoff.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70E02F4-C203-4B01-9932-3D2FF893110F}"/>
              </a:ext>
            </a:extLst>
          </p:cNvPr>
          <p:cNvSpPr txBox="1"/>
          <p:nvPr/>
        </p:nvSpPr>
        <p:spPr>
          <a:xfrm>
            <a:off x="168614" y="3575072"/>
            <a:ext cx="11840505" cy="958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3240" marR="165100" indent="-342900" algn="just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The TPCW provides reasonable results with a basic model, tanks in series perform much better, although CFD are the best option for what we are looking for.</a:t>
            </a:r>
            <a:endParaRPr lang="en-US" sz="20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D3A7DFF-7C68-4634-B83C-28CF39585871}"/>
              </a:ext>
            </a:extLst>
          </p:cNvPr>
          <p:cNvSpPr txBox="1"/>
          <p:nvPr/>
        </p:nvSpPr>
        <p:spPr>
          <a:xfrm>
            <a:off x="168613" y="4775437"/>
            <a:ext cx="11771342" cy="958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3240" marR="165100" indent="-342900" algn="just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Mathematical models will help us to optimize the maximum inflow that the wetland is able to manage, without compromising standard quality at the outlet.</a:t>
            </a:r>
            <a:endParaRPr lang="es-E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12F80692-D370-4929-BE04-711F2871E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16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22050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>
            <a:extLst>
              <a:ext uri="{FF2B5EF4-FFF2-40B4-BE49-F238E27FC236}">
                <a16:creationId xmlns:a16="http://schemas.microsoft.com/office/drawing/2014/main" id="{9C874A08-2464-4E6F-B180-630CADBBD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0" y="1423472"/>
            <a:ext cx="4962525" cy="104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BEEB6E8F-2713-42E1-90A6-B0A66DA036CB}"/>
              </a:ext>
            </a:extLst>
          </p:cNvPr>
          <p:cNvCxnSpPr>
            <a:cxnSpLocks/>
          </p:cNvCxnSpPr>
          <p:nvPr/>
        </p:nvCxnSpPr>
        <p:spPr>
          <a:xfrm flipH="1">
            <a:off x="417922" y="917695"/>
            <a:ext cx="1135615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n 17" descr="marca_UPV_principal_negro300">
            <a:extLst>
              <a:ext uri="{FF2B5EF4-FFF2-40B4-BE49-F238E27FC236}">
                <a16:creationId xmlns:a16="http://schemas.microsoft.com/office/drawing/2014/main" id="{8C8EED9E-546B-40D2-991A-C0B844C9392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048" y="1423472"/>
            <a:ext cx="2721096" cy="1084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5" descr="IIAMA | Instituto Universitario de Investigación de Ingeniería del Agua y  Medio Ambiente">
            <a:extLst>
              <a:ext uri="{FF2B5EF4-FFF2-40B4-BE49-F238E27FC236}">
                <a16:creationId xmlns:a16="http://schemas.microsoft.com/office/drawing/2014/main" id="{B03F358A-38BA-4873-9B05-B8B643396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964" y="1520386"/>
            <a:ext cx="3142196" cy="89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22980A7-26BD-4D0A-9352-4957F827596C}"/>
              </a:ext>
            </a:extLst>
          </p:cNvPr>
          <p:cNvSpPr txBox="1"/>
          <p:nvPr/>
        </p:nvSpPr>
        <p:spPr>
          <a:xfrm>
            <a:off x="501840" y="5114710"/>
            <a:ext cx="11188320" cy="785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 marR="165100" algn="just" fontAlgn="auto" hangingPunct="1">
              <a:lnSpc>
                <a:spcPct val="150000"/>
              </a:lnSpc>
              <a:spcAft>
                <a:spcPts val="0"/>
              </a:spcAft>
            </a:pPr>
            <a:r>
              <a:rPr lang="en-GB" sz="16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The project </a:t>
            </a:r>
            <a:r>
              <a:rPr lang="en-GB" sz="1600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TED2021-130567B-I00 RAINWETPIPA </a:t>
            </a:r>
            <a:r>
              <a:rPr lang="en-GB" sz="16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is financed by EU-Next Generation funds. Ministry of Science, Innovation and Universities. Government of Spain.</a:t>
            </a:r>
            <a:endParaRPr lang="es-ES" sz="14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6050655-89E2-489C-84EB-75B5A4F9F813}"/>
              </a:ext>
            </a:extLst>
          </p:cNvPr>
          <p:cNvSpPr txBox="1"/>
          <p:nvPr/>
        </p:nvSpPr>
        <p:spPr>
          <a:xfrm>
            <a:off x="8470610" y="192490"/>
            <a:ext cx="33034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000" dirty="0">
                <a:latin typeface="Cambria" panose="02040503050406030204" pitchFamily="18" charset="0"/>
                <a:ea typeface="Cambria" panose="02040503050406030204" pitchFamily="18" charset="0"/>
              </a:rPr>
              <a:t> Acknowledgments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D8EBE12-6D57-4358-8E11-57DB609AE9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04" t="6069" b="6251"/>
          <a:stretch/>
        </p:blipFill>
        <p:spPr>
          <a:xfrm>
            <a:off x="5881666" y="5723792"/>
            <a:ext cx="5658038" cy="94171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06A7C772-6A63-44B1-807C-77E0D69A4BC9}"/>
              </a:ext>
            </a:extLst>
          </p:cNvPr>
          <p:cNvSpPr txBox="1"/>
          <p:nvPr/>
        </p:nvSpPr>
        <p:spPr>
          <a:xfrm>
            <a:off x="1082132" y="3117810"/>
            <a:ext cx="9899460" cy="982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dirty="0">
                <a:latin typeface="Cambria" panose="02040503050406030204" pitchFamily="18" charset="0"/>
                <a:ea typeface="Cambria" panose="02040503050406030204" pitchFamily="18" charset="0"/>
              </a:rPr>
              <a:t>Thank you very much for your attention</a:t>
            </a:r>
            <a:endParaRPr lang="es-ES" sz="4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B84E36D3-F5BD-4E79-B828-E0DA43D96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82947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17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28866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71001D1-0944-4CD9-B7D6-3958AB17D210}"/>
              </a:ext>
            </a:extLst>
          </p:cNvPr>
          <p:cNvSpPr txBox="1"/>
          <p:nvPr/>
        </p:nvSpPr>
        <p:spPr>
          <a:xfrm>
            <a:off x="357573" y="1101729"/>
            <a:ext cx="10384860" cy="5353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INTRODUCTION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s-E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MATERIAL AND METHODS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s-E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RESULTS</a:t>
            </a:r>
          </a:p>
          <a:p>
            <a:pPr marL="914400" lvl="1" indent="-457200" algn="just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E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MONITORING PERIOD</a:t>
            </a:r>
          </a:p>
          <a:p>
            <a:pPr marL="914400" lvl="1" indent="-457200" algn="just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E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WATER QUALITY </a:t>
            </a:r>
          </a:p>
          <a:p>
            <a:pPr marL="914400" lvl="1" indent="-457200" algn="just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E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WATER QUALITY MODELLING</a:t>
            </a:r>
          </a:p>
          <a:p>
            <a:pPr marL="914400" lvl="1" indent="-457200" algn="just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FUTURE LINES</a:t>
            </a:r>
            <a:endParaRPr lang="es-ES" sz="24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s-ES" sz="2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CONCLUSIONS</a:t>
            </a: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2DA92450-0398-4362-A3A9-F344C059CEBD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3">
            <a:extLst>
              <a:ext uri="{FF2B5EF4-FFF2-40B4-BE49-F238E27FC236}">
                <a16:creationId xmlns:a16="http://schemas.microsoft.com/office/drawing/2014/main" id="{7D89B4B4-F975-47D4-95E0-2E7D3DB81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agen 21" descr="marca_UPV_principal_negro300">
            <a:extLst>
              <a:ext uri="{FF2B5EF4-FFF2-40B4-BE49-F238E27FC236}">
                <a16:creationId xmlns:a16="http://schemas.microsoft.com/office/drawing/2014/main" id="{1AE3922D-0326-46A5-A96E-DA4D125861A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691" y="54832"/>
            <a:ext cx="2664000" cy="9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5" descr="IIAMA | Instituto Universitario de Investigación de Ingeniería del Agua y  Medio Ambiente">
            <a:extLst>
              <a:ext uri="{FF2B5EF4-FFF2-40B4-BE49-F238E27FC236}">
                <a16:creationId xmlns:a16="http://schemas.microsoft.com/office/drawing/2014/main" id="{82A98185-A254-4062-9792-AA228C134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1877" y="100150"/>
            <a:ext cx="3168000" cy="89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811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id="{9D95A50F-6A88-43E7-B184-54D5E853350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5" name="Picture 3">
            <a:extLst>
              <a:ext uri="{FF2B5EF4-FFF2-40B4-BE49-F238E27FC236}">
                <a16:creationId xmlns:a16="http://schemas.microsoft.com/office/drawing/2014/main" id="{D1C59E33-C9B6-4D34-879A-E35867A91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" name="CuadroTexto 187">
            <a:extLst>
              <a:ext uri="{FF2B5EF4-FFF2-40B4-BE49-F238E27FC236}">
                <a16:creationId xmlns:a16="http://schemas.microsoft.com/office/drawing/2014/main" id="{487B735F-5670-4C81-B12E-2B0F2658CCA1}"/>
              </a:ext>
            </a:extLst>
          </p:cNvPr>
          <p:cNvSpPr txBox="1"/>
          <p:nvPr/>
        </p:nvSpPr>
        <p:spPr>
          <a:xfrm>
            <a:off x="8297693" y="256483"/>
            <a:ext cx="371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200" dirty="0">
                <a:latin typeface="Cambria" panose="02040503050406030204" pitchFamily="18" charset="0"/>
                <a:ea typeface="Cambria" panose="02040503050406030204" pitchFamily="18" charset="0"/>
              </a:rPr>
              <a:t>1. INTRODUCTION</a:t>
            </a:r>
          </a:p>
        </p:txBody>
      </p:sp>
      <p:sp>
        <p:nvSpPr>
          <p:cNvPr id="104" name="CuadroTexto 103">
            <a:extLst>
              <a:ext uri="{FF2B5EF4-FFF2-40B4-BE49-F238E27FC236}">
                <a16:creationId xmlns:a16="http://schemas.microsoft.com/office/drawing/2014/main" id="{33C1911A-7991-4CC1-A0C7-CF728465DFA4}"/>
              </a:ext>
            </a:extLst>
          </p:cNvPr>
          <p:cNvSpPr txBox="1"/>
          <p:nvPr/>
        </p:nvSpPr>
        <p:spPr>
          <a:xfrm>
            <a:off x="8977677" y="6125016"/>
            <a:ext cx="30471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latin typeface="Cambria" panose="02040503050406030204" pitchFamily="18" charset="0"/>
                <a:ea typeface="Cambria" panose="02040503050406030204" pitchFamily="18" charset="0"/>
              </a:rPr>
              <a:t>Location in the north of the </a:t>
            </a:r>
            <a:r>
              <a:rPr lang="en-US" sz="1100" dirty="0" err="1">
                <a:latin typeface="Cambria" panose="02040503050406030204" pitchFamily="18" charset="0"/>
                <a:ea typeface="Cambria" panose="02040503050406030204" pitchFamily="18" charset="0"/>
              </a:rPr>
              <a:t>Albufera</a:t>
            </a:r>
            <a:r>
              <a:rPr lang="en-US" sz="1100" dirty="0">
                <a:latin typeface="Cambria" panose="02040503050406030204" pitchFamily="18" charset="0"/>
                <a:ea typeface="Cambria" panose="02040503050406030204" pitchFamily="18" charset="0"/>
              </a:rPr>
              <a:t> Natural Park</a:t>
            </a:r>
            <a:endParaRPr lang="es-ES" sz="11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1" name="CuadroTexto 80">
            <a:extLst>
              <a:ext uri="{FF2B5EF4-FFF2-40B4-BE49-F238E27FC236}">
                <a16:creationId xmlns:a16="http://schemas.microsoft.com/office/drawing/2014/main" id="{8DE6FA4F-A199-42C9-8EE9-0A4A3C21B6D3}"/>
              </a:ext>
            </a:extLst>
          </p:cNvPr>
          <p:cNvSpPr txBox="1"/>
          <p:nvPr/>
        </p:nvSpPr>
        <p:spPr>
          <a:xfrm>
            <a:off x="320063" y="5652897"/>
            <a:ext cx="71944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CURRENT CHALLENGE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is focused on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combined sewer overflows (CSOs)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especially with the new version of EU treatment Directive</a:t>
            </a:r>
            <a:endParaRPr lang="es-E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4" name="Gráfico 13" descr="Diana con relleno sólido">
            <a:extLst>
              <a:ext uri="{FF2B5EF4-FFF2-40B4-BE49-F238E27FC236}">
                <a16:creationId xmlns:a16="http://schemas.microsoft.com/office/drawing/2014/main" id="{297BD034-09AD-4C48-BA8D-274492E9AC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70776" y="5567505"/>
            <a:ext cx="914400" cy="914400"/>
          </a:xfrm>
          <a:prstGeom prst="rect">
            <a:avLst/>
          </a:prstGeom>
        </p:spPr>
      </p:pic>
      <p:sp>
        <p:nvSpPr>
          <p:cNvPr id="87" name="CuadroTexto 86">
            <a:extLst>
              <a:ext uri="{FF2B5EF4-FFF2-40B4-BE49-F238E27FC236}">
                <a16:creationId xmlns:a16="http://schemas.microsoft.com/office/drawing/2014/main" id="{7DA14F5D-447A-43E8-BC47-E8E0298BCFBB}"/>
              </a:ext>
            </a:extLst>
          </p:cNvPr>
          <p:cNvSpPr txBox="1"/>
          <p:nvPr/>
        </p:nvSpPr>
        <p:spPr>
          <a:xfrm>
            <a:off x="313073" y="4826720"/>
            <a:ext cx="47011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Wastewater discharges were eliminated</a:t>
            </a:r>
            <a:endParaRPr lang="es-E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8" name="Gráfico 17" descr="Marca de verificación con relleno sólido">
            <a:extLst>
              <a:ext uri="{FF2B5EF4-FFF2-40B4-BE49-F238E27FC236}">
                <a16:creationId xmlns:a16="http://schemas.microsoft.com/office/drawing/2014/main" id="{82F22B26-F035-4792-8697-7960FE517A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68952" y="4403075"/>
            <a:ext cx="914400" cy="914400"/>
          </a:xfrm>
          <a:prstGeom prst="rect">
            <a:avLst/>
          </a:prstGeom>
        </p:spPr>
      </p:pic>
      <p:pic>
        <p:nvPicPr>
          <p:cNvPr id="90" name="Picture 2" descr="Valencia spain map Imágenes recortadas de stock - Página 2 - Alamy">
            <a:extLst>
              <a:ext uri="{FF2B5EF4-FFF2-40B4-BE49-F238E27FC236}">
                <a16:creationId xmlns:a16="http://schemas.microsoft.com/office/drawing/2014/main" id="{4AD72CDA-9E32-48C6-AE70-B66087B86D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3" r="2335" b="10489"/>
          <a:stretch/>
        </p:blipFill>
        <p:spPr bwMode="auto">
          <a:xfrm>
            <a:off x="7212721" y="1085830"/>
            <a:ext cx="3384000" cy="2870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Imagen 90">
            <a:extLst>
              <a:ext uri="{FF2B5EF4-FFF2-40B4-BE49-F238E27FC236}">
                <a16:creationId xmlns:a16="http://schemas.microsoft.com/office/drawing/2014/main" id="{ACC814B0-E657-4C9C-845C-1C97956CEFF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5121" t="40568" r="4182" b="2072"/>
          <a:stretch/>
        </p:blipFill>
        <p:spPr>
          <a:xfrm>
            <a:off x="9043231" y="3072573"/>
            <a:ext cx="2916000" cy="30805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2" name="CuadroTexto 91">
            <a:extLst>
              <a:ext uri="{FF2B5EF4-FFF2-40B4-BE49-F238E27FC236}">
                <a16:creationId xmlns:a16="http://schemas.microsoft.com/office/drawing/2014/main" id="{6FE61B36-E3CF-4722-8C8B-7EE87D6FAB2F}"/>
              </a:ext>
            </a:extLst>
          </p:cNvPr>
          <p:cNvSpPr txBox="1"/>
          <p:nvPr/>
        </p:nvSpPr>
        <p:spPr>
          <a:xfrm>
            <a:off x="9805382" y="4541329"/>
            <a:ext cx="1215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ALBUFERA</a:t>
            </a:r>
          </a:p>
          <a:p>
            <a:pPr algn="ctr"/>
            <a:r>
              <a:rPr lang="es-ES" sz="16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LAKE</a:t>
            </a: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DFADA49C-92F3-4FCA-BDEF-0DE3334979B9}"/>
              </a:ext>
            </a:extLst>
          </p:cNvPr>
          <p:cNvSpPr txBox="1"/>
          <p:nvPr/>
        </p:nvSpPr>
        <p:spPr>
          <a:xfrm>
            <a:off x="10153412" y="3668569"/>
            <a:ext cx="1438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Tancat de la Pipa</a:t>
            </a:r>
          </a:p>
        </p:txBody>
      </p:sp>
      <p:sp>
        <p:nvSpPr>
          <p:cNvPr id="107" name="Elipse 106">
            <a:extLst>
              <a:ext uri="{FF2B5EF4-FFF2-40B4-BE49-F238E27FC236}">
                <a16:creationId xmlns:a16="http://schemas.microsoft.com/office/drawing/2014/main" id="{1283B331-5D48-424D-98B9-04A7AA9FAEC7}"/>
              </a:ext>
            </a:extLst>
          </p:cNvPr>
          <p:cNvSpPr/>
          <p:nvPr/>
        </p:nvSpPr>
        <p:spPr>
          <a:xfrm>
            <a:off x="9382115" y="2640947"/>
            <a:ext cx="62773" cy="6813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08" name="CuadroTexto 107">
            <a:extLst>
              <a:ext uri="{FF2B5EF4-FFF2-40B4-BE49-F238E27FC236}">
                <a16:creationId xmlns:a16="http://schemas.microsoft.com/office/drawing/2014/main" id="{BC7B2664-D1EF-4F3B-8638-17872D4BE9CD}"/>
              </a:ext>
            </a:extLst>
          </p:cNvPr>
          <p:cNvSpPr txBox="1"/>
          <p:nvPr/>
        </p:nvSpPr>
        <p:spPr>
          <a:xfrm>
            <a:off x="9719764" y="2322133"/>
            <a:ext cx="119131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sz="1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9" name="Rectángulo 108">
            <a:extLst>
              <a:ext uri="{FF2B5EF4-FFF2-40B4-BE49-F238E27FC236}">
                <a16:creationId xmlns:a16="http://schemas.microsoft.com/office/drawing/2014/main" id="{5A24ED42-A8F5-49AC-802D-A2EFBB198668}"/>
              </a:ext>
            </a:extLst>
          </p:cNvPr>
          <p:cNvSpPr/>
          <p:nvPr/>
        </p:nvSpPr>
        <p:spPr>
          <a:xfrm>
            <a:off x="10599612" y="3106538"/>
            <a:ext cx="552450" cy="5847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5" name="CuadroTexto 114">
            <a:extLst>
              <a:ext uri="{FF2B5EF4-FFF2-40B4-BE49-F238E27FC236}">
                <a16:creationId xmlns:a16="http://schemas.microsoft.com/office/drawing/2014/main" id="{47512ABE-EC52-469A-A8E0-63ED612347B2}"/>
              </a:ext>
            </a:extLst>
          </p:cNvPr>
          <p:cNvSpPr txBox="1"/>
          <p:nvPr/>
        </p:nvSpPr>
        <p:spPr>
          <a:xfrm>
            <a:off x="320063" y="1205103"/>
            <a:ext cx="69477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The urban, agricultural, and industrial growth of Valencia and nearby towns since the 1970s. </a:t>
            </a:r>
            <a:endParaRPr lang="es-E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7" name="CuadroTexto 116">
            <a:extLst>
              <a:ext uri="{FF2B5EF4-FFF2-40B4-BE49-F238E27FC236}">
                <a16:creationId xmlns:a16="http://schemas.microsoft.com/office/drawing/2014/main" id="{C228E6C6-44FF-457C-8933-6ED6E0D896EC}"/>
              </a:ext>
            </a:extLst>
          </p:cNvPr>
          <p:cNvSpPr txBox="1"/>
          <p:nvPr/>
        </p:nvSpPr>
        <p:spPr>
          <a:xfrm>
            <a:off x="245651" y="2484276"/>
            <a:ext cx="69477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Albufera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Lake has suffered significant anthropic pressures, including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urban and industrial wastewater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discharges, as well as </a:t>
            </a: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agricultural and urban runoff</a:t>
            </a:r>
            <a:endParaRPr lang="es-ES" b="1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Flecha: hacia abajo 37">
            <a:extLst>
              <a:ext uri="{FF2B5EF4-FFF2-40B4-BE49-F238E27FC236}">
                <a16:creationId xmlns:a16="http://schemas.microsoft.com/office/drawing/2014/main" id="{C78B915A-45B5-430F-A947-57D984AE86D8}"/>
              </a:ext>
            </a:extLst>
          </p:cNvPr>
          <p:cNvSpPr/>
          <p:nvPr/>
        </p:nvSpPr>
        <p:spPr>
          <a:xfrm>
            <a:off x="3288527" y="3477161"/>
            <a:ext cx="428625" cy="513437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20379E8-E6C6-4850-AD39-5C236A4E1825}"/>
              </a:ext>
            </a:extLst>
          </p:cNvPr>
          <p:cNvSpPr txBox="1"/>
          <p:nvPr/>
        </p:nvSpPr>
        <p:spPr>
          <a:xfrm>
            <a:off x="2115009" y="4117752"/>
            <a:ext cx="28992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HYPEREUTROPHIC STATE</a:t>
            </a:r>
            <a:endParaRPr lang="es-E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Flecha: hacia abajo 24">
            <a:extLst>
              <a:ext uri="{FF2B5EF4-FFF2-40B4-BE49-F238E27FC236}">
                <a16:creationId xmlns:a16="http://schemas.microsoft.com/office/drawing/2014/main" id="{2D55B1E6-4A24-4241-B36D-F40ABF16BD84}"/>
              </a:ext>
            </a:extLst>
          </p:cNvPr>
          <p:cNvSpPr/>
          <p:nvPr/>
        </p:nvSpPr>
        <p:spPr>
          <a:xfrm>
            <a:off x="3288528" y="1936636"/>
            <a:ext cx="428625" cy="513437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D06D0119-1B15-4F95-BC0E-FBD55E7C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4888" y="6481905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3</a:t>
            </a:fld>
            <a:endParaRPr lang="es-ES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EC228F0D-EA75-4BFC-98A6-B3CE9ED9F8D9}"/>
              </a:ext>
            </a:extLst>
          </p:cNvPr>
          <p:cNvSpPr txBox="1"/>
          <p:nvPr/>
        </p:nvSpPr>
        <p:spPr>
          <a:xfrm>
            <a:off x="9693252" y="2479776"/>
            <a:ext cx="119131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Cambria" panose="02040503050406030204" pitchFamily="18" charset="0"/>
                <a:ea typeface="Cambria" panose="02040503050406030204" pitchFamily="18" charset="0"/>
              </a:rPr>
              <a:t>VALENCIA</a:t>
            </a:r>
          </a:p>
          <a:p>
            <a:endParaRPr lang="es-ES" sz="1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7" name="Gráfico 26" descr="Atrás con relleno sólido">
            <a:extLst>
              <a:ext uri="{FF2B5EF4-FFF2-40B4-BE49-F238E27FC236}">
                <a16:creationId xmlns:a16="http://schemas.microsoft.com/office/drawing/2014/main" id="{EA7E9B54-B17F-434A-8971-4295A09FC8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4975418">
            <a:off x="9348182" y="257478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203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id="{9D95A50F-6A88-43E7-B184-54D5E853350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5" name="Picture 3">
            <a:extLst>
              <a:ext uri="{FF2B5EF4-FFF2-40B4-BE49-F238E27FC236}">
                <a16:creationId xmlns:a16="http://schemas.microsoft.com/office/drawing/2014/main" id="{D1C59E33-C9B6-4D34-879A-E35867A91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" name="CuadroTexto 187">
            <a:extLst>
              <a:ext uri="{FF2B5EF4-FFF2-40B4-BE49-F238E27FC236}">
                <a16:creationId xmlns:a16="http://schemas.microsoft.com/office/drawing/2014/main" id="{487B735F-5670-4C81-B12E-2B0F2658CCA1}"/>
              </a:ext>
            </a:extLst>
          </p:cNvPr>
          <p:cNvSpPr txBox="1"/>
          <p:nvPr/>
        </p:nvSpPr>
        <p:spPr>
          <a:xfrm>
            <a:off x="8297693" y="256483"/>
            <a:ext cx="371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200" dirty="0">
                <a:latin typeface="Cambria" panose="02040503050406030204" pitchFamily="18" charset="0"/>
                <a:ea typeface="Cambria" panose="02040503050406030204" pitchFamily="18" charset="0"/>
              </a:rPr>
              <a:t>1. INTRODUCTION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C39F2233-6116-4119-B014-165F7D2F2F76}"/>
              </a:ext>
            </a:extLst>
          </p:cNvPr>
          <p:cNvGrpSpPr/>
          <p:nvPr/>
        </p:nvGrpSpPr>
        <p:grpSpPr>
          <a:xfrm>
            <a:off x="6167095" y="1218005"/>
            <a:ext cx="5680532" cy="4371968"/>
            <a:chOff x="6143091" y="1566286"/>
            <a:chExt cx="5680532" cy="4371968"/>
          </a:xfrm>
        </p:grpSpPr>
        <p:grpSp>
          <p:nvGrpSpPr>
            <p:cNvPr id="176" name="Grupo 175">
              <a:extLst>
                <a:ext uri="{FF2B5EF4-FFF2-40B4-BE49-F238E27FC236}">
                  <a16:creationId xmlns:a16="http://schemas.microsoft.com/office/drawing/2014/main" id="{9271E09A-15F3-4997-AE60-36F45A58ED1B}"/>
                </a:ext>
              </a:extLst>
            </p:cNvPr>
            <p:cNvGrpSpPr/>
            <p:nvPr/>
          </p:nvGrpSpPr>
          <p:grpSpPr>
            <a:xfrm>
              <a:off x="6143091" y="1566286"/>
              <a:ext cx="5680532" cy="4371968"/>
              <a:chOff x="5857626" y="1766633"/>
              <a:chExt cx="5680532" cy="4371968"/>
            </a:xfrm>
          </p:grpSpPr>
          <p:pic>
            <p:nvPicPr>
              <p:cNvPr id="134" name="Picture 2" descr="El Tancat de la Pipa, en l´Albufera de Valencia, después de las exitoras actuaciones de regeneración del hábitat realizadas© SEO/BirdLife">
                <a:extLst>
                  <a:ext uri="{FF2B5EF4-FFF2-40B4-BE49-F238E27FC236}">
                    <a16:creationId xmlns:a16="http://schemas.microsoft.com/office/drawing/2014/main" id="{F7681CD9-3778-4AE3-B1F3-01C77F3D52E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56" t="11941" r="20358" b="3928"/>
              <a:stretch/>
            </p:blipFill>
            <p:spPr bwMode="auto">
              <a:xfrm>
                <a:off x="5857626" y="1766633"/>
                <a:ext cx="5680532" cy="437196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5" name="CuadroTexto 134">
                <a:extLst>
                  <a:ext uri="{FF2B5EF4-FFF2-40B4-BE49-F238E27FC236}">
                    <a16:creationId xmlns:a16="http://schemas.microsoft.com/office/drawing/2014/main" id="{40FAC3EF-5479-466F-A131-65E120F23384}"/>
                  </a:ext>
                </a:extLst>
              </p:cNvPr>
              <p:cNvSpPr txBox="1"/>
              <p:nvPr/>
            </p:nvSpPr>
            <p:spPr>
              <a:xfrm>
                <a:off x="7944897" y="2354041"/>
                <a:ext cx="2819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24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ALBUFERA LAKE</a:t>
                </a:r>
              </a:p>
            </p:txBody>
          </p:sp>
          <p:sp>
            <p:nvSpPr>
              <p:cNvPr id="137" name="Forma libre: forma 136">
                <a:extLst>
                  <a:ext uri="{FF2B5EF4-FFF2-40B4-BE49-F238E27FC236}">
                    <a16:creationId xmlns:a16="http://schemas.microsoft.com/office/drawing/2014/main" id="{213A3768-AC99-4427-9C98-1AD54DD565CD}"/>
                  </a:ext>
                </a:extLst>
              </p:cNvPr>
              <p:cNvSpPr/>
              <p:nvPr/>
            </p:nvSpPr>
            <p:spPr>
              <a:xfrm>
                <a:off x="6513239" y="5005156"/>
                <a:ext cx="1684020" cy="453345"/>
              </a:xfrm>
              <a:custGeom>
                <a:avLst/>
                <a:gdLst>
                  <a:gd name="connsiteX0" fmla="*/ 233680 w 1630680"/>
                  <a:gd name="connsiteY0" fmla="*/ 1189 h 453345"/>
                  <a:gd name="connsiteX1" fmla="*/ 215900 w 1630680"/>
                  <a:gd name="connsiteY1" fmla="*/ 24049 h 453345"/>
                  <a:gd name="connsiteX2" fmla="*/ 210820 w 1630680"/>
                  <a:gd name="connsiteY2" fmla="*/ 34209 h 453345"/>
                  <a:gd name="connsiteX3" fmla="*/ 193040 w 1630680"/>
                  <a:gd name="connsiteY3" fmla="*/ 49449 h 453345"/>
                  <a:gd name="connsiteX4" fmla="*/ 170180 w 1630680"/>
                  <a:gd name="connsiteY4" fmla="*/ 69769 h 453345"/>
                  <a:gd name="connsiteX5" fmla="*/ 154940 w 1630680"/>
                  <a:gd name="connsiteY5" fmla="*/ 77389 h 453345"/>
                  <a:gd name="connsiteX6" fmla="*/ 137160 w 1630680"/>
                  <a:gd name="connsiteY6" fmla="*/ 97709 h 453345"/>
                  <a:gd name="connsiteX7" fmla="*/ 121920 w 1630680"/>
                  <a:gd name="connsiteY7" fmla="*/ 112949 h 453345"/>
                  <a:gd name="connsiteX8" fmla="*/ 101600 w 1630680"/>
                  <a:gd name="connsiteY8" fmla="*/ 123109 h 453345"/>
                  <a:gd name="connsiteX9" fmla="*/ 91440 w 1630680"/>
                  <a:gd name="connsiteY9" fmla="*/ 135809 h 453345"/>
                  <a:gd name="connsiteX10" fmla="*/ 83820 w 1630680"/>
                  <a:gd name="connsiteY10" fmla="*/ 143429 h 453345"/>
                  <a:gd name="connsiteX11" fmla="*/ 78740 w 1630680"/>
                  <a:gd name="connsiteY11" fmla="*/ 153589 h 453345"/>
                  <a:gd name="connsiteX12" fmla="*/ 68580 w 1630680"/>
                  <a:gd name="connsiteY12" fmla="*/ 163749 h 453345"/>
                  <a:gd name="connsiteX13" fmla="*/ 60960 w 1630680"/>
                  <a:gd name="connsiteY13" fmla="*/ 178989 h 453345"/>
                  <a:gd name="connsiteX14" fmla="*/ 43180 w 1630680"/>
                  <a:gd name="connsiteY14" fmla="*/ 196769 h 453345"/>
                  <a:gd name="connsiteX15" fmla="*/ 27940 w 1630680"/>
                  <a:gd name="connsiteY15" fmla="*/ 227249 h 453345"/>
                  <a:gd name="connsiteX16" fmla="*/ 20320 w 1630680"/>
                  <a:gd name="connsiteY16" fmla="*/ 234869 h 453345"/>
                  <a:gd name="connsiteX17" fmla="*/ 15240 w 1630680"/>
                  <a:gd name="connsiteY17" fmla="*/ 247569 h 453345"/>
                  <a:gd name="connsiteX18" fmla="*/ 10160 w 1630680"/>
                  <a:gd name="connsiteY18" fmla="*/ 257729 h 453345"/>
                  <a:gd name="connsiteX19" fmla="*/ 2540 w 1630680"/>
                  <a:gd name="connsiteY19" fmla="*/ 272969 h 453345"/>
                  <a:gd name="connsiteX20" fmla="*/ 0 w 1630680"/>
                  <a:gd name="connsiteY20" fmla="*/ 293289 h 453345"/>
                  <a:gd name="connsiteX21" fmla="*/ 5080 w 1630680"/>
                  <a:gd name="connsiteY21" fmla="*/ 328849 h 453345"/>
                  <a:gd name="connsiteX22" fmla="*/ 12700 w 1630680"/>
                  <a:gd name="connsiteY22" fmla="*/ 346629 h 453345"/>
                  <a:gd name="connsiteX23" fmla="*/ 25400 w 1630680"/>
                  <a:gd name="connsiteY23" fmla="*/ 364409 h 453345"/>
                  <a:gd name="connsiteX24" fmla="*/ 53340 w 1630680"/>
                  <a:gd name="connsiteY24" fmla="*/ 392349 h 453345"/>
                  <a:gd name="connsiteX25" fmla="*/ 78740 w 1630680"/>
                  <a:gd name="connsiteY25" fmla="*/ 394889 h 453345"/>
                  <a:gd name="connsiteX26" fmla="*/ 116840 w 1630680"/>
                  <a:gd name="connsiteY26" fmla="*/ 402509 h 453345"/>
                  <a:gd name="connsiteX27" fmla="*/ 162560 w 1630680"/>
                  <a:gd name="connsiteY27" fmla="*/ 405049 h 453345"/>
                  <a:gd name="connsiteX28" fmla="*/ 187960 w 1630680"/>
                  <a:gd name="connsiteY28" fmla="*/ 407589 h 453345"/>
                  <a:gd name="connsiteX29" fmla="*/ 259080 w 1630680"/>
                  <a:gd name="connsiteY29" fmla="*/ 410129 h 453345"/>
                  <a:gd name="connsiteX30" fmla="*/ 381000 w 1630680"/>
                  <a:gd name="connsiteY30" fmla="*/ 412669 h 453345"/>
                  <a:gd name="connsiteX31" fmla="*/ 474980 w 1630680"/>
                  <a:gd name="connsiteY31" fmla="*/ 415209 h 453345"/>
                  <a:gd name="connsiteX32" fmla="*/ 523240 w 1630680"/>
                  <a:gd name="connsiteY32" fmla="*/ 420289 h 453345"/>
                  <a:gd name="connsiteX33" fmla="*/ 551180 w 1630680"/>
                  <a:gd name="connsiteY33" fmla="*/ 427909 h 453345"/>
                  <a:gd name="connsiteX34" fmla="*/ 568960 w 1630680"/>
                  <a:gd name="connsiteY34" fmla="*/ 430449 h 453345"/>
                  <a:gd name="connsiteX35" fmla="*/ 647700 w 1630680"/>
                  <a:gd name="connsiteY35" fmla="*/ 440609 h 453345"/>
                  <a:gd name="connsiteX36" fmla="*/ 749300 w 1630680"/>
                  <a:gd name="connsiteY36" fmla="*/ 448229 h 453345"/>
                  <a:gd name="connsiteX37" fmla="*/ 774700 w 1630680"/>
                  <a:gd name="connsiteY37" fmla="*/ 450769 h 453345"/>
                  <a:gd name="connsiteX38" fmla="*/ 853440 w 1630680"/>
                  <a:gd name="connsiteY38" fmla="*/ 453309 h 453345"/>
                  <a:gd name="connsiteX39" fmla="*/ 955040 w 1630680"/>
                  <a:gd name="connsiteY39" fmla="*/ 448229 h 453345"/>
                  <a:gd name="connsiteX40" fmla="*/ 988060 w 1630680"/>
                  <a:gd name="connsiteY40" fmla="*/ 445689 h 453345"/>
                  <a:gd name="connsiteX41" fmla="*/ 1158240 w 1630680"/>
                  <a:gd name="connsiteY41" fmla="*/ 448229 h 453345"/>
                  <a:gd name="connsiteX42" fmla="*/ 1244600 w 1630680"/>
                  <a:gd name="connsiteY42" fmla="*/ 453309 h 453345"/>
                  <a:gd name="connsiteX43" fmla="*/ 1303020 w 1630680"/>
                  <a:gd name="connsiteY43" fmla="*/ 450769 h 453345"/>
                  <a:gd name="connsiteX44" fmla="*/ 1376680 w 1630680"/>
                  <a:gd name="connsiteY44" fmla="*/ 448229 h 453345"/>
                  <a:gd name="connsiteX45" fmla="*/ 1402080 w 1630680"/>
                  <a:gd name="connsiteY45" fmla="*/ 445689 h 453345"/>
                  <a:gd name="connsiteX46" fmla="*/ 1465580 w 1630680"/>
                  <a:gd name="connsiteY46" fmla="*/ 443149 h 453345"/>
                  <a:gd name="connsiteX47" fmla="*/ 1473200 w 1630680"/>
                  <a:gd name="connsiteY47" fmla="*/ 438069 h 453345"/>
                  <a:gd name="connsiteX48" fmla="*/ 1490980 w 1630680"/>
                  <a:gd name="connsiteY48" fmla="*/ 432989 h 453345"/>
                  <a:gd name="connsiteX49" fmla="*/ 1506220 w 1630680"/>
                  <a:gd name="connsiteY49" fmla="*/ 422829 h 453345"/>
                  <a:gd name="connsiteX50" fmla="*/ 1518920 w 1630680"/>
                  <a:gd name="connsiteY50" fmla="*/ 407589 h 453345"/>
                  <a:gd name="connsiteX51" fmla="*/ 1529080 w 1630680"/>
                  <a:gd name="connsiteY51" fmla="*/ 397429 h 453345"/>
                  <a:gd name="connsiteX52" fmla="*/ 1534160 w 1630680"/>
                  <a:gd name="connsiteY52" fmla="*/ 387269 h 453345"/>
                  <a:gd name="connsiteX53" fmla="*/ 1549400 w 1630680"/>
                  <a:gd name="connsiteY53" fmla="*/ 369489 h 453345"/>
                  <a:gd name="connsiteX54" fmla="*/ 1557020 w 1630680"/>
                  <a:gd name="connsiteY54" fmla="*/ 354249 h 453345"/>
                  <a:gd name="connsiteX55" fmla="*/ 1564640 w 1630680"/>
                  <a:gd name="connsiteY55" fmla="*/ 346629 h 453345"/>
                  <a:gd name="connsiteX56" fmla="*/ 1567180 w 1630680"/>
                  <a:gd name="connsiteY56" fmla="*/ 333929 h 453345"/>
                  <a:gd name="connsiteX57" fmla="*/ 1572260 w 1630680"/>
                  <a:gd name="connsiteY57" fmla="*/ 321229 h 453345"/>
                  <a:gd name="connsiteX58" fmla="*/ 1577340 w 1630680"/>
                  <a:gd name="connsiteY58" fmla="*/ 290749 h 453345"/>
                  <a:gd name="connsiteX59" fmla="*/ 1579880 w 1630680"/>
                  <a:gd name="connsiteY59" fmla="*/ 278049 h 453345"/>
                  <a:gd name="connsiteX60" fmla="*/ 1584960 w 1630680"/>
                  <a:gd name="connsiteY60" fmla="*/ 232329 h 453345"/>
                  <a:gd name="connsiteX61" fmla="*/ 1590040 w 1630680"/>
                  <a:gd name="connsiteY61" fmla="*/ 217089 h 453345"/>
                  <a:gd name="connsiteX62" fmla="*/ 1600200 w 1630680"/>
                  <a:gd name="connsiteY62" fmla="*/ 194229 h 453345"/>
                  <a:gd name="connsiteX63" fmla="*/ 1615440 w 1630680"/>
                  <a:gd name="connsiteY63" fmla="*/ 171369 h 453345"/>
                  <a:gd name="connsiteX64" fmla="*/ 1625600 w 1630680"/>
                  <a:gd name="connsiteY64" fmla="*/ 148509 h 453345"/>
                  <a:gd name="connsiteX65" fmla="*/ 1628140 w 1630680"/>
                  <a:gd name="connsiteY65" fmla="*/ 130729 h 453345"/>
                  <a:gd name="connsiteX66" fmla="*/ 1630680 w 1630680"/>
                  <a:gd name="connsiteY66" fmla="*/ 123109 h 453345"/>
                  <a:gd name="connsiteX67" fmla="*/ 1628140 w 1630680"/>
                  <a:gd name="connsiteY67" fmla="*/ 82469 h 453345"/>
                  <a:gd name="connsiteX68" fmla="*/ 1623060 w 1630680"/>
                  <a:gd name="connsiteY68" fmla="*/ 74849 h 453345"/>
                  <a:gd name="connsiteX69" fmla="*/ 1607820 w 1630680"/>
                  <a:gd name="connsiteY69" fmla="*/ 72309 h 453345"/>
                  <a:gd name="connsiteX70" fmla="*/ 1590040 w 1630680"/>
                  <a:gd name="connsiteY70" fmla="*/ 64689 h 453345"/>
                  <a:gd name="connsiteX71" fmla="*/ 1559560 w 1630680"/>
                  <a:gd name="connsiteY71" fmla="*/ 62149 h 453345"/>
                  <a:gd name="connsiteX72" fmla="*/ 1536700 w 1630680"/>
                  <a:gd name="connsiteY72" fmla="*/ 59609 h 453345"/>
                  <a:gd name="connsiteX73" fmla="*/ 1333500 w 1630680"/>
                  <a:gd name="connsiteY73" fmla="*/ 54529 h 453345"/>
                  <a:gd name="connsiteX74" fmla="*/ 1191260 w 1630680"/>
                  <a:gd name="connsiteY74" fmla="*/ 49449 h 453345"/>
                  <a:gd name="connsiteX75" fmla="*/ 1130300 w 1630680"/>
                  <a:gd name="connsiteY75" fmla="*/ 39289 h 453345"/>
                  <a:gd name="connsiteX76" fmla="*/ 883920 w 1630680"/>
                  <a:gd name="connsiteY76" fmla="*/ 36749 h 453345"/>
                  <a:gd name="connsiteX77" fmla="*/ 835660 w 1630680"/>
                  <a:gd name="connsiteY77" fmla="*/ 34209 h 453345"/>
                  <a:gd name="connsiteX78" fmla="*/ 561340 w 1630680"/>
                  <a:gd name="connsiteY78" fmla="*/ 26589 h 453345"/>
                  <a:gd name="connsiteX79" fmla="*/ 459740 w 1630680"/>
                  <a:gd name="connsiteY79" fmla="*/ 18969 h 453345"/>
                  <a:gd name="connsiteX80" fmla="*/ 327660 w 1630680"/>
                  <a:gd name="connsiteY80" fmla="*/ 16429 h 453345"/>
                  <a:gd name="connsiteX81" fmla="*/ 274320 w 1630680"/>
                  <a:gd name="connsiteY81" fmla="*/ 8809 h 453345"/>
                  <a:gd name="connsiteX82" fmla="*/ 248920 w 1630680"/>
                  <a:gd name="connsiteY82" fmla="*/ 3729 h 453345"/>
                  <a:gd name="connsiteX83" fmla="*/ 233680 w 1630680"/>
                  <a:gd name="connsiteY83" fmla="*/ 1189 h 45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630680" h="453345">
                    <a:moveTo>
                      <a:pt x="233680" y="1189"/>
                    </a:moveTo>
                    <a:cubicBezTo>
                      <a:pt x="228177" y="4576"/>
                      <a:pt x="220217" y="15415"/>
                      <a:pt x="215900" y="24049"/>
                    </a:cubicBezTo>
                    <a:cubicBezTo>
                      <a:pt x="214207" y="27436"/>
                      <a:pt x="213092" y="31180"/>
                      <a:pt x="210820" y="34209"/>
                    </a:cubicBezTo>
                    <a:cubicBezTo>
                      <a:pt x="199841" y="48847"/>
                      <a:pt x="203791" y="40234"/>
                      <a:pt x="193040" y="49449"/>
                    </a:cubicBezTo>
                    <a:cubicBezTo>
                      <a:pt x="180757" y="59978"/>
                      <a:pt x="184684" y="60539"/>
                      <a:pt x="170180" y="69769"/>
                    </a:cubicBezTo>
                    <a:cubicBezTo>
                      <a:pt x="165388" y="72818"/>
                      <a:pt x="159593" y="74132"/>
                      <a:pt x="154940" y="77389"/>
                    </a:cubicBezTo>
                    <a:cubicBezTo>
                      <a:pt x="144968" y="84370"/>
                      <a:pt x="144842" y="89173"/>
                      <a:pt x="137160" y="97709"/>
                    </a:cubicBezTo>
                    <a:cubicBezTo>
                      <a:pt x="132354" y="103049"/>
                      <a:pt x="127766" y="108773"/>
                      <a:pt x="121920" y="112949"/>
                    </a:cubicBezTo>
                    <a:cubicBezTo>
                      <a:pt x="115758" y="117351"/>
                      <a:pt x="108373" y="119722"/>
                      <a:pt x="101600" y="123109"/>
                    </a:cubicBezTo>
                    <a:cubicBezTo>
                      <a:pt x="98213" y="127342"/>
                      <a:pt x="95010" y="131729"/>
                      <a:pt x="91440" y="135809"/>
                    </a:cubicBezTo>
                    <a:cubicBezTo>
                      <a:pt x="89075" y="138512"/>
                      <a:pt x="85908" y="140506"/>
                      <a:pt x="83820" y="143429"/>
                    </a:cubicBezTo>
                    <a:cubicBezTo>
                      <a:pt x="81619" y="146510"/>
                      <a:pt x="81012" y="150560"/>
                      <a:pt x="78740" y="153589"/>
                    </a:cubicBezTo>
                    <a:cubicBezTo>
                      <a:pt x="75866" y="157421"/>
                      <a:pt x="71327" y="159825"/>
                      <a:pt x="68580" y="163749"/>
                    </a:cubicBezTo>
                    <a:cubicBezTo>
                      <a:pt x="65323" y="168402"/>
                      <a:pt x="63882" y="174119"/>
                      <a:pt x="60960" y="178989"/>
                    </a:cubicBezTo>
                    <a:cubicBezTo>
                      <a:pt x="54495" y="189765"/>
                      <a:pt x="53032" y="189380"/>
                      <a:pt x="43180" y="196769"/>
                    </a:cubicBezTo>
                    <a:cubicBezTo>
                      <a:pt x="38377" y="207976"/>
                      <a:pt x="35232" y="217527"/>
                      <a:pt x="27940" y="227249"/>
                    </a:cubicBezTo>
                    <a:cubicBezTo>
                      <a:pt x="25785" y="230123"/>
                      <a:pt x="22860" y="232329"/>
                      <a:pt x="20320" y="234869"/>
                    </a:cubicBezTo>
                    <a:cubicBezTo>
                      <a:pt x="18627" y="239102"/>
                      <a:pt x="17092" y="243403"/>
                      <a:pt x="15240" y="247569"/>
                    </a:cubicBezTo>
                    <a:cubicBezTo>
                      <a:pt x="13702" y="251029"/>
                      <a:pt x="11652" y="254249"/>
                      <a:pt x="10160" y="257729"/>
                    </a:cubicBezTo>
                    <a:cubicBezTo>
                      <a:pt x="3850" y="272451"/>
                      <a:pt x="12303" y="258325"/>
                      <a:pt x="2540" y="272969"/>
                    </a:cubicBezTo>
                    <a:cubicBezTo>
                      <a:pt x="1693" y="279742"/>
                      <a:pt x="0" y="286463"/>
                      <a:pt x="0" y="293289"/>
                    </a:cubicBezTo>
                    <a:cubicBezTo>
                      <a:pt x="0" y="300196"/>
                      <a:pt x="1661" y="319446"/>
                      <a:pt x="5080" y="328849"/>
                    </a:cubicBezTo>
                    <a:cubicBezTo>
                      <a:pt x="7284" y="334909"/>
                      <a:pt x="9816" y="340862"/>
                      <a:pt x="12700" y="346629"/>
                    </a:cubicBezTo>
                    <a:cubicBezTo>
                      <a:pt x="14695" y="350620"/>
                      <a:pt x="23482" y="361724"/>
                      <a:pt x="25400" y="364409"/>
                    </a:cubicBezTo>
                    <a:cubicBezTo>
                      <a:pt x="33209" y="375342"/>
                      <a:pt x="39096" y="387898"/>
                      <a:pt x="53340" y="392349"/>
                    </a:cubicBezTo>
                    <a:cubicBezTo>
                      <a:pt x="61462" y="394887"/>
                      <a:pt x="70338" y="393545"/>
                      <a:pt x="78740" y="394889"/>
                    </a:cubicBezTo>
                    <a:cubicBezTo>
                      <a:pt x="91529" y="396935"/>
                      <a:pt x="103908" y="401791"/>
                      <a:pt x="116840" y="402509"/>
                    </a:cubicBezTo>
                    <a:lnTo>
                      <a:pt x="162560" y="405049"/>
                    </a:lnTo>
                    <a:cubicBezTo>
                      <a:pt x="171047" y="405655"/>
                      <a:pt x="179463" y="407142"/>
                      <a:pt x="187960" y="407589"/>
                    </a:cubicBezTo>
                    <a:cubicBezTo>
                      <a:pt x="211649" y="408836"/>
                      <a:pt x="235366" y="409505"/>
                      <a:pt x="259080" y="410129"/>
                    </a:cubicBezTo>
                    <a:lnTo>
                      <a:pt x="381000" y="412669"/>
                    </a:lnTo>
                    <a:lnTo>
                      <a:pt x="474980" y="415209"/>
                    </a:lnTo>
                    <a:cubicBezTo>
                      <a:pt x="491067" y="416902"/>
                      <a:pt x="507285" y="417630"/>
                      <a:pt x="523240" y="420289"/>
                    </a:cubicBezTo>
                    <a:cubicBezTo>
                      <a:pt x="532762" y="421876"/>
                      <a:pt x="541756" y="425815"/>
                      <a:pt x="551180" y="427909"/>
                    </a:cubicBezTo>
                    <a:cubicBezTo>
                      <a:pt x="557024" y="429208"/>
                      <a:pt x="563033" y="429602"/>
                      <a:pt x="568960" y="430449"/>
                    </a:cubicBezTo>
                    <a:cubicBezTo>
                      <a:pt x="604009" y="442132"/>
                      <a:pt x="580195" y="435546"/>
                      <a:pt x="647700" y="440609"/>
                    </a:cubicBezTo>
                    <a:cubicBezTo>
                      <a:pt x="681567" y="443149"/>
                      <a:pt x="715507" y="444850"/>
                      <a:pt x="749300" y="448229"/>
                    </a:cubicBezTo>
                    <a:cubicBezTo>
                      <a:pt x="757767" y="449076"/>
                      <a:pt x="766201" y="450354"/>
                      <a:pt x="774700" y="450769"/>
                    </a:cubicBezTo>
                    <a:cubicBezTo>
                      <a:pt x="800929" y="452048"/>
                      <a:pt x="827193" y="452462"/>
                      <a:pt x="853440" y="453309"/>
                    </a:cubicBezTo>
                    <a:cubicBezTo>
                      <a:pt x="915435" y="447673"/>
                      <a:pt x="846846" y="453381"/>
                      <a:pt x="955040" y="448229"/>
                    </a:cubicBezTo>
                    <a:cubicBezTo>
                      <a:pt x="966067" y="447704"/>
                      <a:pt x="977053" y="446536"/>
                      <a:pt x="988060" y="445689"/>
                    </a:cubicBezTo>
                    <a:lnTo>
                      <a:pt x="1158240" y="448229"/>
                    </a:lnTo>
                    <a:cubicBezTo>
                      <a:pt x="1187064" y="449085"/>
                      <a:pt x="1215768" y="452803"/>
                      <a:pt x="1244600" y="453309"/>
                    </a:cubicBezTo>
                    <a:cubicBezTo>
                      <a:pt x="1264089" y="453651"/>
                      <a:pt x="1283543" y="451518"/>
                      <a:pt x="1303020" y="450769"/>
                    </a:cubicBezTo>
                    <a:lnTo>
                      <a:pt x="1376680" y="448229"/>
                    </a:lnTo>
                    <a:cubicBezTo>
                      <a:pt x="1385147" y="447382"/>
                      <a:pt x="1393585" y="446174"/>
                      <a:pt x="1402080" y="445689"/>
                    </a:cubicBezTo>
                    <a:cubicBezTo>
                      <a:pt x="1423229" y="444480"/>
                      <a:pt x="1444517" y="445406"/>
                      <a:pt x="1465580" y="443149"/>
                    </a:cubicBezTo>
                    <a:cubicBezTo>
                      <a:pt x="1468615" y="442824"/>
                      <a:pt x="1470366" y="439203"/>
                      <a:pt x="1473200" y="438069"/>
                    </a:cubicBezTo>
                    <a:cubicBezTo>
                      <a:pt x="1478923" y="435780"/>
                      <a:pt x="1485053" y="434682"/>
                      <a:pt x="1490980" y="432989"/>
                    </a:cubicBezTo>
                    <a:cubicBezTo>
                      <a:pt x="1496060" y="429602"/>
                      <a:pt x="1501401" y="426577"/>
                      <a:pt x="1506220" y="422829"/>
                    </a:cubicBezTo>
                    <a:cubicBezTo>
                      <a:pt x="1517544" y="414021"/>
                      <a:pt x="1510534" y="417373"/>
                      <a:pt x="1518920" y="407589"/>
                    </a:cubicBezTo>
                    <a:cubicBezTo>
                      <a:pt x="1522037" y="403953"/>
                      <a:pt x="1526206" y="401261"/>
                      <a:pt x="1529080" y="397429"/>
                    </a:cubicBezTo>
                    <a:cubicBezTo>
                      <a:pt x="1531352" y="394400"/>
                      <a:pt x="1531933" y="390331"/>
                      <a:pt x="1534160" y="387269"/>
                    </a:cubicBezTo>
                    <a:cubicBezTo>
                      <a:pt x="1538751" y="380956"/>
                      <a:pt x="1544524" y="375584"/>
                      <a:pt x="1549400" y="369489"/>
                    </a:cubicBezTo>
                    <a:cubicBezTo>
                      <a:pt x="1573380" y="339514"/>
                      <a:pt x="1538241" y="382418"/>
                      <a:pt x="1557020" y="354249"/>
                    </a:cubicBezTo>
                    <a:cubicBezTo>
                      <a:pt x="1559013" y="351260"/>
                      <a:pt x="1562100" y="349169"/>
                      <a:pt x="1564640" y="346629"/>
                    </a:cubicBezTo>
                    <a:cubicBezTo>
                      <a:pt x="1565487" y="342396"/>
                      <a:pt x="1565939" y="338064"/>
                      <a:pt x="1567180" y="333929"/>
                    </a:cubicBezTo>
                    <a:cubicBezTo>
                      <a:pt x="1568490" y="329562"/>
                      <a:pt x="1571216" y="325667"/>
                      <a:pt x="1572260" y="321229"/>
                    </a:cubicBezTo>
                    <a:cubicBezTo>
                      <a:pt x="1574619" y="311203"/>
                      <a:pt x="1575320" y="300849"/>
                      <a:pt x="1577340" y="290749"/>
                    </a:cubicBezTo>
                    <a:cubicBezTo>
                      <a:pt x="1578187" y="286516"/>
                      <a:pt x="1579309" y="282328"/>
                      <a:pt x="1579880" y="278049"/>
                    </a:cubicBezTo>
                    <a:cubicBezTo>
                      <a:pt x="1580667" y="272146"/>
                      <a:pt x="1583316" y="240002"/>
                      <a:pt x="1584960" y="232329"/>
                    </a:cubicBezTo>
                    <a:cubicBezTo>
                      <a:pt x="1586082" y="227093"/>
                      <a:pt x="1588210" y="222121"/>
                      <a:pt x="1590040" y="217089"/>
                    </a:cubicBezTo>
                    <a:cubicBezTo>
                      <a:pt x="1592227" y="211074"/>
                      <a:pt x="1596651" y="199996"/>
                      <a:pt x="1600200" y="194229"/>
                    </a:cubicBezTo>
                    <a:cubicBezTo>
                      <a:pt x="1605000" y="186429"/>
                      <a:pt x="1612544" y="180057"/>
                      <a:pt x="1615440" y="171369"/>
                    </a:cubicBezTo>
                    <a:cubicBezTo>
                      <a:pt x="1619776" y="158361"/>
                      <a:pt x="1616783" y="166144"/>
                      <a:pt x="1625600" y="148509"/>
                    </a:cubicBezTo>
                    <a:cubicBezTo>
                      <a:pt x="1626447" y="142582"/>
                      <a:pt x="1626966" y="136600"/>
                      <a:pt x="1628140" y="130729"/>
                    </a:cubicBezTo>
                    <a:cubicBezTo>
                      <a:pt x="1628665" y="128104"/>
                      <a:pt x="1630680" y="125786"/>
                      <a:pt x="1630680" y="123109"/>
                    </a:cubicBezTo>
                    <a:cubicBezTo>
                      <a:pt x="1630680" y="109536"/>
                      <a:pt x="1630257" y="95876"/>
                      <a:pt x="1628140" y="82469"/>
                    </a:cubicBezTo>
                    <a:cubicBezTo>
                      <a:pt x="1627664" y="79454"/>
                      <a:pt x="1625790" y="76214"/>
                      <a:pt x="1623060" y="74849"/>
                    </a:cubicBezTo>
                    <a:cubicBezTo>
                      <a:pt x="1618454" y="72546"/>
                      <a:pt x="1612900" y="73156"/>
                      <a:pt x="1607820" y="72309"/>
                    </a:cubicBezTo>
                    <a:cubicBezTo>
                      <a:pt x="1601893" y="69769"/>
                      <a:pt x="1596350" y="66017"/>
                      <a:pt x="1590040" y="64689"/>
                    </a:cubicBezTo>
                    <a:cubicBezTo>
                      <a:pt x="1580063" y="62589"/>
                      <a:pt x="1569709" y="63116"/>
                      <a:pt x="1559560" y="62149"/>
                    </a:cubicBezTo>
                    <a:cubicBezTo>
                      <a:pt x="1551928" y="61422"/>
                      <a:pt x="1544363" y="59867"/>
                      <a:pt x="1536700" y="59609"/>
                    </a:cubicBezTo>
                    <a:lnTo>
                      <a:pt x="1333500" y="54529"/>
                    </a:lnTo>
                    <a:cubicBezTo>
                      <a:pt x="1241522" y="44309"/>
                      <a:pt x="1471757" y="69202"/>
                      <a:pt x="1191260" y="49449"/>
                    </a:cubicBezTo>
                    <a:cubicBezTo>
                      <a:pt x="1170711" y="48002"/>
                      <a:pt x="1150620" y="42676"/>
                      <a:pt x="1130300" y="39289"/>
                    </a:cubicBezTo>
                    <a:cubicBezTo>
                      <a:pt x="1049286" y="25787"/>
                      <a:pt x="966047" y="37596"/>
                      <a:pt x="883920" y="36749"/>
                    </a:cubicBezTo>
                    <a:cubicBezTo>
                      <a:pt x="867833" y="35902"/>
                      <a:pt x="851761" y="34716"/>
                      <a:pt x="835660" y="34209"/>
                    </a:cubicBezTo>
                    <a:lnTo>
                      <a:pt x="561340" y="26589"/>
                    </a:lnTo>
                    <a:cubicBezTo>
                      <a:pt x="291259" y="16121"/>
                      <a:pt x="706857" y="25930"/>
                      <a:pt x="459740" y="18969"/>
                    </a:cubicBezTo>
                    <a:lnTo>
                      <a:pt x="327660" y="16429"/>
                    </a:lnTo>
                    <a:cubicBezTo>
                      <a:pt x="254705" y="11565"/>
                      <a:pt x="314051" y="18742"/>
                      <a:pt x="274320" y="8809"/>
                    </a:cubicBezTo>
                    <a:cubicBezTo>
                      <a:pt x="265943" y="6715"/>
                      <a:pt x="257437" y="5148"/>
                      <a:pt x="248920" y="3729"/>
                    </a:cubicBezTo>
                    <a:cubicBezTo>
                      <a:pt x="242187" y="2607"/>
                      <a:pt x="239183" y="-2198"/>
                      <a:pt x="233680" y="1189"/>
                    </a:cubicBezTo>
                    <a:close/>
                  </a:path>
                </a:pathLst>
              </a:custGeom>
              <a:noFill/>
              <a:ln w="2857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39" name="Forma libre: forma 138">
                <a:extLst>
                  <a:ext uri="{FF2B5EF4-FFF2-40B4-BE49-F238E27FC236}">
                    <a16:creationId xmlns:a16="http://schemas.microsoft.com/office/drawing/2014/main" id="{9CA41F77-2B77-4F40-B3B1-B5AF8F92470F}"/>
                  </a:ext>
                </a:extLst>
              </p:cNvPr>
              <p:cNvSpPr/>
              <p:nvPr/>
            </p:nvSpPr>
            <p:spPr>
              <a:xfrm>
                <a:off x="6830060" y="4655129"/>
                <a:ext cx="1585346" cy="351845"/>
              </a:xfrm>
              <a:custGeom>
                <a:avLst/>
                <a:gdLst>
                  <a:gd name="connsiteX0" fmla="*/ 314960 w 1585346"/>
                  <a:gd name="connsiteY0" fmla="*/ 21645 h 351845"/>
                  <a:gd name="connsiteX1" fmla="*/ 302260 w 1585346"/>
                  <a:gd name="connsiteY1" fmla="*/ 31805 h 351845"/>
                  <a:gd name="connsiteX2" fmla="*/ 274320 w 1585346"/>
                  <a:gd name="connsiteY2" fmla="*/ 57205 h 351845"/>
                  <a:gd name="connsiteX3" fmla="*/ 246380 w 1585346"/>
                  <a:gd name="connsiteY3" fmla="*/ 72445 h 351845"/>
                  <a:gd name="connsiteX4" fmla="*/ 223520 w 1585346"/>
                  <a:gd name="connsiteY4" fmla="*/ 80065 h 351845"/>
                  <a:gd name="connsiteX5" fmla="*/ 200660 w 1585346"/>
                  <a:gd name="connsiteY5" fmla="*/ 97845 h 351845"/>
                  <a:gd name="connsiteX6" fmla="*/ 187960 w 1585346"/>
                  <a:gd name="connsiteY6" fmla="*/ 105465 h 351845"/>
                  <a:gd name="connsiteX7" fmla="*/ 154940 w 1585346"/>
                  <a:gd name="connsiteY7" fmla="*/ 135945 h 351845"/>
                  <a:gd name="connsiteX8" fmla="*/ 142240 w 1585346"/>
                  <a:gd name="connsiteY8" fmla="*/ 141025 h 351845"/>
                  <a:gd name="connsiteX9" fmla="*/ 132080 w 1585346"/>
                  <a:gd name="connsiteY9" fmla="*/ 148645 h 351845"/>
                  <a:gd name="connsiteX10" fmla="*/ 96520 w 1585346"/>
                  <a:gd name="connsiteY10" fmla="*/ 168965 h 351845"/>
                  <a:gd name="connsiteX11" fmla="*/ 88900 w 1585346"/>
                  <a:gd name="connsiteY11" fmla="*/ 176585 h 351845"/>
                  <a:gd name="connsiteX12" fmla="*/ 81280 w 1585346"/>
                  <a:gd name="connsiteY12" fmla="*/ 181665 h 351845"/>
                  <a:gd name="connsiteX13" fmla="*/ 58420 w 1585346"/>
                  <a:gd name="connsiteY13" fmla="*/ 191825 h 351845"/>
                  <a:gd name="connsiteX14" fmla="*/ 50800 w 1585346"/>
                  <a:gd name="connsiteY14" fmla="*/ 199445 h 351845"/>
                  <a:gd name="connsiteX15" fmla="*/ 45720 w 1585346"/>
                  <a:gd name="connsiteY15" fmla="*/ 207065 h 351845"/>
                  <a:gd name="connsiteX16" fmla="*/ 38100 w 1585346"/>
                  <a:gd name="connsiteY16" fmla="*/ 212145 h 351845"/>
                  <a:gd name="connsiteX17" fmla="*/ 30480 w 1585346"/>
                  <a:gd name="connsiteY17" fmla="*/ 227385 h 351845"/>
                  <a:gd name="connsiteX18" fmla="*/ 25400 w 1585346"/>
                  <a:gd name="connsiteY18" fmla="*/ 237545 h 351845"/>
                  <a:gd name="connsiteX19" fmla="*/ 15240 w 1585346"/>
                  <a:gd name="connsiteY19" fmla="*/ 252785 h 351845"/>
                  <a:gd name="connsiteX20" fmla="*/ 10160 w 1585346"/>
                  <a:gd name="connsiteY20" fmla="*/ 260405 h 351845"/>
                  <a:gd name="connsiteX21" fmla="*/ 0 w 1585346"/>
                  <a:gd name="connsiteY21" fmla="*/ 278185 h 351845"/>
                  <a:gd name="connsiteX22" fmla="*/ 5080 w 1585346"/>
                  <a:gd name="connsiteY22" fmla="*/ 290885 h 351845"/>
                  <a:gd name="connsiteX23" fmla="*/ 17780 w 1585346"/>
                  <a:gd name="connsiteY23" fmla="*/ 298505 h 351845"/>
                  <a:gd name="connsiteX24" fmla="*/ 25400 w 1585346"/>
                  <a:gd name="connsiteY24" fmla="*/ 303585 h 351845"/>
                  <a:gd name="connsiteX25" fmla="*/ 66040 w 1585346"/>
                  <a:gd name="connsiteY25" fmla="*/ 311205 h 351845"/>
                  <a:gd name="connsiteX26" fmla="*/ 88900 w 1585346"/>
                  <a:gd name="connsiteY26" fmla="*/ 313745 h 351845"/>
                  <a:gd name="connsiteX27" fmla="*/ 121920 w 1585346"/>
                  <a:gd name="connsiteY27" fmla="*/ 316285 h 351845"/>
                  <a:gd name="connsiteX28" fmla="*/ 175260 w 1585346"/>
                  <a:gd name="connsiteY28" fmla="*/ 318825 h 351845"/>
                  <a:gd name="connsiteX29" fmla="*/ 200660 w 1585346"/>
                  <a:gd name="connsiteY29" fmla="*/ 321365 h 351845"/>
                  <a:gd name="connsiteX30" fmla="*/ 238760 w 1585346"/>
                  <a:gd name="connsiteY30" fmla="*/ 323905 h 351845"/>
                  <a:gd name="connsiteX31" fmla="*/ 269240 w 1585346"/>
                  <a:gd name="connsiteY31" fmla="*/ 328985 h 351845"/>
                  <a:gd name="connsiteX32" fmla="*/ 312420 w 1585346"/>
                  <a:gd name="connsiteY32" fmla="*/ 331525 h 351845"/>
                  <a:gd name="connsiteX33" fmla="*/ 434340 w 1585346"/>
                  <a:gd name="connsiteY33" fmla="*/ 328985 h 351845"/>
                  <a:gd name="connsiteX34" fmla="*/ 609600 w 1585346"/>
                  <a:gd name="connsiteY34" fmla="*/ 326445 h 351845"/>
                  <a:gd name="connsiteX35" fmla="*/ 721360 w 1585346"/>
                  <a:gd name="connsiteY35" fmla="*/ 326445 h 351845"/>
                  <a:gd name="connsiteX36" fmla="*/ 756920 w 1585346"/>
                  <a:gd name="connsiteY36" fmla="*/ 331525 h 351845"/>
                  <a:gd name="connsiteX37" fmla="*/ 937260 w 1585346"/>
                  <a:gd name="connsiteY37" fmla="*/ 336605 h 351845"/>
                  <a:gd name="connsiteX38" fmla="*/ 1181100 w 1585346"/>
                  <a:gd name="connsiteY38" fmla="*/ 341685 h 351845"/>
                  <a:gd name="connsiteX39" fmla="*/ 1249680 w 1585346"/>
                  <a:gd name="connsiteY39" fmla="*/ 346765 h 351845"/>
                  <a:gd name="connsiteX40" fmla="*/ 1264920 w 1585346"/>
                  <a:gd name="connsiteY40" fmla="*/ 349305 h 351845"/>
                  <a:gd name="connsiteX41" fmla="*/ 1320800 w 1585346"/>
                  <a:gd name="connsiteY41" fmla="*/ 351845 h 351845"/>
                  <a:gd name="connsiteX42" fmla="*/ 1440180 w 1585346"/>
                  <a:gd name="connsiteY42" fmla="*/ 346765 h 351845"/>
                  <a:gd name="connsiteX43" fmla="*/ 1468120 w 1585346"/>
                  <a:gd name="connsiteY43" fmla="*/ 316285 h 351845"/>
                  <a:gd name="connsiteX44" fmla="*/ 1493520 w 1585346"/>
                  <a:gd name="connsiteY44" fmla="*/ 293425 h 351845"/>
                  <a:gd name="connsiteX45" fmla="*/ 1503680 w 1585346"/>
                  <a:gd name="connsiteY45" fmla="*/ 288345 h 351845"/>
                  <a:gd name="connsiteX46" fmla="*/ 1521460 w 1585346"/>
                  <a:gd name="connsiteY46" fmla="*/ 268025 h 351845"/>
                  <a:gd name="connsiteX47" fmla="*/ 1526540 w 1585346"/>
                  <a:gd name="connsiteY47" fmla="*/ 252785 h 351845"/>
                  <a:gd name="connsiteX48" fmla="*/ 1534160 w 1585346"/>
                  <a:gd name="connsiteY48" fmla="*/ 240085 h 351845"/>
                  <a:gd name="connsiteX49" fmla="*/ 1539240 w 1585346"/>
                  <a:gd name="connsiteY49" fmla="*/ 171505 h 351845"/>
                  <a:gd name="connsiteX50" fmla="*/ 1544320 w 1585346"/>
                  <a:gd name="connsiteY50" fmla="*/ 151185 h 351845"/>
                  <a:gd name="connsiteX51" fmla="*/ 1551940 w 1585346"/>
                  <a:gd name="connsiteY51" fmla="*/ 143565 h 351845"/>
                  <a:gd name="connsiteX52" fmla="*/ 1564640 w 1585346"/>
                  <a:gd name="connsiteY52" fmla="*/ 125785 h 351845"/>
                  <a:gd name="connsiteX53" fmla="*/ 1569720 w 1585346"/>
                  <a:gd name="connsiteY53" fmla="*/ 115625 h 351845"/>
                  <a:gd name="connsiteX54" fmla="*/ 1574800 w 1585346"/>
                  <a:gd name="connsiteY54" fmla="*/ 108005 h 351845"/>
                  <a:gd name="connsiteX55" fmla="*/ 1577340 w 1585346"/>
                  <a:gd name="connsiteY55" fmla="*/ 100385 h 351845"/>
                  <a:gd name="connsiteX56" fmla="*/ 1582420 w 1585346"/>
                  <a:gd name="connsiteY56" fmla="*/ 90225 h 351845"/>
                  <a:gd name="connsiteX57" fmla="*/ 1582420 w 1585346"/>
                  <a:gd name="connsiteY57" fmla="*/ 52125 h 351845"/>
                  <a:gd name="connsiteX58" fmla="*/ 1564640 w 1585346"/>
                  <a:gd name="connsiteY58" fmla="*/ 47045 h 351845"/>
                  <a:gd name="connsiteX59" fmla="*/ 1501140 w 1585346"/>
                  <a:gd name="connsiteY59" fmla="*/ 41965 h 351845"/>
                  <a:gd name="connsiteX60" fmla="*/ 1432560 w 1585346"/>
                  <a:gd name="connsiteY60" fmla="*/ 34345 h 351845"/>
                  <a:gd name="connsiteX61" fmla="*/ 1361440 w 1585346"/>
                  <a:gd name="connsiteY61" fmla="*/ 31805 h 351845"/>
                  <a:gd name="connsiteX62" fmla="*/ 1087120 w 1585346"/>
                  <a:gd name="connsiteY62" fmla="*/ 26725 h 351845"/>
                  <a:gd name="connsiteX63" fmla="*/ 723900 w 1585346"/>
                  <a:gd name="connsiteY63" fmla="*/ 24185 h 351845"/>
                  <a:gd name="connsiteX64" fmla="*/ 668020 w 1585346"/>
                  <a:gd name="connsiteY64" fmla="*/ 16565 h 351845"/>
                  <a:gd name="connsiteX65" fmla="*/ 612140 w 1585346"/>
                  <a:gd name="connsiteY65" fmla="*/ 14025 h 351845"/>
                  <a:gd name="connsiteX66" fmla="*/ 502920 w 1585346"/>
                  <a:gd name="connsiteY66" fmla="*/ 8945 h 351845"/>
                  <a:gd name="connsiteX67" fmla="*/ 472440 w 1585346"/>
                  <a:gd name="connsiteY67" fmla="*/ 6405 h 351845"/>
                  <a:gd name="connsiteX68" fmla="*/ 378460 w 1585346"/>
                  <a:gd name="connsiteY68" fmla="*/ 6405 h 351845"/>
                  <a:gd name="connsiteX69" fmla="*/ 314960 w 1585346"/>
                  <a:gd name="connsiteY69" fmla="*/ 21645 h 351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585346" h="351845">
                    <a:moveTo>
                      <a:pt x="314960" y="21645"/>
                    </a:moveTo>
                    <a:cubicBezTo>
                      <a:pt x="302260" y="25878"/>
                      <a:pt x="306271" y="28158"/>
                      <a:pt x="302260" y="31805"/>
                    </a:cubicBezTo>
                    <a:cubicBezTo>
                      <a:pt x="286498" y="46134"/>
                      <a:pt x="290131" y="46137"/>
                      <a:pt x="274320" y="57205"/>
                    </a:cubicBezTo>
                    <a:cubicBezTo>
                      <a:pt x="268302" y="61418"/>
                      <a:pt x="252746" y="69899"/>
                      <a:pt x="246380" y="72445"/>
                    </a:cubicBezTo>
                    <a:cubicBezTo>
                      <a:pt x="238922" y="75428"/>
                      <a:pt x="231140" y="77525"/>
                      <a:pt x="223520" y="80065"/>
                    </a:cubicBezTo>
                    <a:cubicBezTo>
                      <a:pt x="215900" y="85992"/>
                      <a:pt x="208938" y="92878"/>
                      <a:pt x="200660" y="97845"/>
                    </a:cubicBezTo>
                    <a:cubicBezTo>
                      <a:pt x="196427" y="100385"/>
                      <a:pt x="191781" y="102339"/>
                      <a:pt x="187960" y="105465"/>
                    </a:cubicBezTo>
                    <a:cubicBezTo>
                      <a:pt x="176750" y="114637"/>
                      <a:pt x="167969" y="128707"/>
                      <a:pt x="154940" y="135945"/>
                    </a:cubicBezTo>
                    <a:cubicBezTo>
                      <a:pt x="150954" y="138159"/>
                      <a:pt x="146226" y="138811"/>
                      <a:pt x="142240" y="141025"/>
                    </a:cubicBezTo>
                    <a:cubicBezTo>
                      <a:pt x="138539" y="143081"/>
                      <a:pt x="135692" y="146438"/>
                      <a:pt x="132080" y="148645"/>
                    </a:cubicBezTo>
                    <a:cubicBezTo>
                      <a:pt x="120431" y="155764"/>
                      <a:pt x="106173" y="159312"/>
                      <a:pt x="96520" y="168965"/>
                    </a:cubicBezTo>
                    <a:cubicBezTo>
                      <a:pt x="93980" y="171505"/>
                      <a:pt x="91660" y="174285"/>
                      <a:pt x="88900" y="176585"/>
                    </a:cubicBezTo>
                    <a:cubicBezTo>
                      <a:pt x="86555" y="178539"/>
                      <a:pt x="83949" y="180182"/>
                      <a:pt x="81280" y="181665"/>
                    </a:cubicBezTo>
                    <a:cubicBezTo>
                      <a:pt x="68054" y="189013"/>
                      <a:pt x="69350" y="188182"/>
                      <a:pt x="58420" y="191825"/>
                    </a:cubicBezTo>
                    <a:cubicBezTo>
                      <a:pt x="55880" y="194365"/>
                      <a:pt x="53100" y="196685"/>
                      <a:pt x="50800" y="199445"/>
                    </a:cubicBezTo>
                    <a:cubicBezTo>
                      <a:pt x="48846" y="201790"/>
                      <a:pt x="47879" y="204906"/>
                      <a:pt x="45720" y="207065"/>
                    </a:cubicBezTo>
                    <a:cubicBezTo>
                      <a:pt x="43561" y="209224"/>
                      <a:pt x="40640" y="210452"/>
                      <a:pt x="38100" y="212145"/>
                    </a:cubicBezTo>
                    <a:cubicBezTo>
                      <a:pt x="33443" y="226116"/>
                      <a:pt x="38358" y="213598"/>
                      <a:pt x="30480" y="227385"/>
                    </a:cubicBezTo>
                    <a:cubicBezTo>
                      <a:pt x="28601" y="230673"/>
                      <a:pt x="27348" y="234298"/>
                      <a:pt x="25400" y="237545"/>
                    </a:cubicBezTo>
                    <a:cubicBezTo>
                      <a:pt x="22259" y="242780"/>
                      <a:pt x="18627" y="247705"/>
                      <a:pt x="15240" y="252785"/>
                    </a:cubicBezTo>
                    <a:cubicBezTo>
                      <a:pt x="13547" y="255325"/>
                      <a:pt x="11525" y="257675"/>
                      <a:pt x="10160" y="260405"/>
                    </a:cubicBezTo>
                    <a:cubicBezTo>
                      <a:pt x="3715" y="273295"/>
                      <a:pt x="7180" y="267415"/>
                      <a:pt x="0" y="278185"/>
                    </a:cubicBezTo>
                    <a:cubicBezTo>
                      <a:pt x="1693" y="282418"/>
                      <a:pt x="2078" y="287454"/>
                      <a:pt x="5080" y="290885"/>
                    </a:cubicBezTo>
                    <a:cubicBezTo>
                      <a:pt x="8331" y="294600"/>
                      <a:pt x="13594" y="295888"/>
                      <a:pt x="17780" y="298505"/>
                    </a:cubicBezTo>
                    <a:cubicBezTo>
                      <a:pt x="20369" y="300123"/>
                      <a:pt x="22610" y="302345"/>
                      <a:pt x="25400" y="303585"/>
                    </a:cubicBezTo>
                    <a:cubicBezTo>
                      <a:pt x="41376" y="310685"/>
                      <a:pt x="46970" y="309198"/>
                      <a:pt x="66040" y="311205"/>
                    </a:cubicBezTo>
                    <a:cubicBezTo>
                      <a:pt x="73665" y="312008"/>
                      <a:pt x="81265" y="313051"/>
                      <a:pt x="88900" y="313745"/>
                    </a:cubicBezTo>
                    <a:cubicBezTo>
                      <a:pt x="99894" y="314744"/>
                      <a:pt x="110900" y="315637"/>
                      <a:pt x="121920" y="316285"/>
                    </a:cubicBezTo>
                    <a:cubicBezTo>
                      <a:pt x="139689" y="317330"/>
                      <a:pt x="157480" y="317978"/>
                      <a:pt x="175260" y="318825"/>
                    </a:cubicBezTo>
                    <a:cubicBezTo>
                      <a:pt x="183727" y="319672"/>
                      <a:pt x="192178" y="320686"/>
                      <a:pt x="200660" y="321365"/>
                    </a:cubicBezTo>
                    <a:cubicBezTo>
                      <a:pt x="213348" y="322380"/>
                      <a:pt x="226110" y="322499"/>
                      <a:pt x="238760" y="323905"/>
                    </a:cubicBezTo>
                    <a:cubicBezTo>
                      <a:pt x="248997" y="325042"/>
                      <a:pt x="259080" y="327292"/>
                      <a:pt x="269240" y="328985"/>
                    </a:cubicBezTo>
                    <a:cubicBezTo>
                      <a:pt x="283462" y="331355"/>
                      <a:pt x="298027" y="330678"/>
                      <a:pt x="312420" y="331525"/>
                    </a:cubicBezTo>
                    <a:cubicBezTo>
                      <a:pt x="369603" y="338673"/>
                      <a:pt x="309945" y="332409"/>
                      <a:pt x="434340" y="328985"/>
                    </a:cubicBezTo>
                    <a:cubicBezTo>
                      <a:pt x="492744" y="327378"/>
                      <a:pt x="551180" y="327292"/>
                      <a:pt x="609600" y="326445"/>
                    </a:cubicBezTo>
                    <a:cubicBezTo>
                      <a:pt x="660640" y="323042"/>
                      <a:pt x="657319" y="321977"/>
                      <a:pt x="721360" y="326445"/>
                    </a:cubicBezTo>
                    <a:cubicBezTo>
                      <a:pt x="733305" y="327278"/>
                      <a:pt x="744995" y="330441"/>
                      <a:pt x="756920" y="331525"/>
                    </a:cubicBezTo>
                    <a:cubicBezTo>
                      <a:pt x="799899" y="335432"/>
                      <a:pt x="923715" y="336345"/>
                      <a:pt x="937260" y="336605"/>
                    </a:cubicBezTo>
                    <a:cubicBezTo>
                      <a:pt x="1057858" y="343699"/>
                      <a:pt x="916655" y="336059"/>
                      <a:pt x="1181100" y="341685"/>
                    </a:cubicBezTo>
                    <a:cubicBezTo>
                      <a:pt x="1188319" y="341839"/>
                      <a:pt x="1239399" y="345623"/>
                      <a:pt x="1249680" y="346765"/>
                    </a:cubicBezTo>
                    <a:cubicBezTo>
                      <a:pt x="1254799" y="347334"/>
                      <a:pt x="1259783" y="348938"/>
                      <a:pt x="1264920" y="349305"/>
                    </a:cubicBezTo>
                    <a:cubicBezTo>
                      <a:pt x="1283519" y="350633"/>
                      <a:pt x="1302173" y="350998"/>
                      <a:pt x="1320800" y="351845"/>
                    </a:cubicBezTo>
                    <a:cubicBezTo>
                      <a:pt x="1360593" y="350152"/>
                      <a:pt x="1400781" y="352602"/>
                      <a:pt x="1440180" y="346765"/>
                    </a:cubicBezTo>
                    <a:cubicBezTo>
                      <a:pt x="1452590" y="344926"/>
                      <a:pt x="1461456" y="324430"/>
                      <a:pt x="1468120" y="316285"/>
                    </a:cubicBezTo>
                    <a:cubicBezTo>
                      <a:pt x="1473435" y="309789"/>
                      <a:pt x="1486304" y="298236"/>
                      <a:pt x="1493520" y="293425"/>
                    </a:cubicBezTo>
                    <a:cubicBezTo>
                      <a:pt x="1496670" y="291325"/>
                      <a:pt x="1500651" y="290617"/>
                      <a:pt x="1503680" y="288345"/>
                    </a:cubicBezTo>
                    <a:cubicBezTo>
                      <a:pt x="1511196" y="282708"/>
                      <a:pt x="1515949" y="275373"/>
                      <a:pt x="1521460" y="268025"/>
                    </a:cubicBezTo>
                    <a:cubicBezTo>
                      <a:pt x="1523153" y="262945"/>
                      <a:pt x="1524324" y="257660"/>
                      <a:pt x="1526540" y="252785"/>
                    </a:cubicBezTo>
                    <a:cubicBezTo>
                      <a:pt x="1528583" y="248291"/>
                      <a:pt x="1533398" y="244963"/>
                      <a:pt x="1534160" y="240085"/>
                    </a:cubicBezTo>
                    <a:cubicBezTo>
                      <a:pt x="1537699" y="217437"/>
                      <a:pt x="1534745" y="193982"/>
                      <a:pt x="1539240" y="171505"/>
                    </a:cubicBezTo>
                    <a:cubicBezTo>
                      <a:pt x="1539606" y="169673"/>
                      <a:pt x="1542088" y="154532"/>
                      <a:pt x="1544320" y="151185"/>
                    </a:cubicBezTo>
                    <a:cubicBezTo>
                      <a:pt x="1546313" y="148196"/>
                      <a:pt x="1549400" y="146105"/>
                      <a:pt x="1551940" y="143565"/>
                    </a:cubicBezTo>
                    <a:cubicBezTo>
                      <a:pt x="1557077" y="123015"/>
                      <a:pt x="1549782" y="143119"/>
                      <a:pt x="1564640" y="125785"/>
                    </a:cubicBezTo>
                    <a:cubicBezTo>
                      <a:pt x="1567104" y="122910"/>
                      <a:pt x="1567841" y="118913"/>
                      <a:pt x="1569720" y="115625"/>
                    </a:cubicBezTo>
                    <a:cubicBezTo>
                      <a:pt x="1571235" y="112975"/>
                      <a:pt x="1573435" y="110735"/>
                      <a:pt x="1574800" y="108005"/>
                    </a:cubicBezTo>
                    <a:cubicBezTo>
                      <a:pt x="1575997" y="105610"/>
                      <a:pt x="1576285" y="102846"/>
                      <a:pt x="1577340" y="100385"/>
                    </a:cubicBezTo>
                    <a:cubicBezTo>
                      <a:pt x="1578832" y="96905"/>
                      <a:pt x="1580727" y="93612"/>
                      <a:pt x="1582420" y="90225"/>
                    </a:cubicBezTo>
                    <a:cubicBezTo>
                      <a:pt x="1583570" y="82176"/>
                      <a:pt x="1588388" y="59585"/>
                      <a:pt x="1582420" y="52125"/>
                    </a:cubicBezTo>
                    <a:cubicBezTo>
                      <a:pt x="1578569" y="47312"/>
                      <a:pt x="1570698" y="48181"/>
                      <a:pt x="1564640" y="47045"/>
                    </a:cubicBezTo>
                    <a:cubicBezTo>
                      <a:pt x="1550504" y="44394"/>
                      <a:pt x="1510105" y="42525"/>
                      <a:pt x="1501140" y="41965"/>
                    </a:cubicBezTo>
                    <a:cubicBezTo>
                      <a:pt x="1473167" y="36370"/>
                      <a:pt x="1479453" y="37159"/>
                      <a:pt x="1432560" y="34345"/>
                    </a:cubicBezTo>
                    <a:cubicBezTo>
                      <a:pt x="1408881" y="32924"/>
                      <a:pt x="1385156" y="32328"/>
                      <a:pt x="1361440" y="31805"/>
                    </a:cubicBezTo>
                    <a:lnTo>
                      <a:pt x="1087120" y="26725"/>
                    </a:lnTo>
                    <a:lnTo>
                      <a:pt x="723900" y="24185"/>
                    </a:lnTo>
                    <a:cubicBezTo>
                      <a:pt x="700562" y="20295"/>
                      <a:pt x="690835" y="17991"/>
                      <a:pt x="668020" y="16565"/>
                    </a:cubicBezTo>
                    <a:cubicBezTo>
                      <a:pt x="649410" y="15402"/>
                      <a:pt x="630767" y="14872"/>
                      <a:pt x="612140" y="14025"/>
                    </a:cubicBezTo>
                    <a:cubicBezTo>
                      <a:pt x="558666" y="7341"/>
                      <a:pt x="614877" y="13709"/>
                      <a:pt x="502920" y="8945"/>
                    </a:cubicBezTo>
                    <a:cubicBezTo>
                      <a:pt x="492734" y="8512"/>
                      <a:pt x="482600" y="7252"/>
                      <a:pt x="472440" y="6405"/>
                    </a:cubicBezTo>
                    <a:cubicBezTo>
                      <a:pt x="438191" y="-5011"/>
                      <a:pt x="460054" y="1305"/>
                      <a:pt x="378460" y="6405"/>
                    </a:cubicBezTo>
                    <a:cubicBezTo>
                      <a:pt x="351587" y="8085"/>
                      <a:pt x="327660" y="17412"/>
                      <a:pt x="314960" y="21645"/>
                    </a:cubicBezTo>
                    <a:close/>
                  </a:path>
                </a:pathLst>
              </a:custGeom>
              <a:noFill/>
              <a:ln w="2857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1" name="CuadroTexto 140">
                <a:extLst>
                  <a:ext uri="{FF2B5EF4-FFF2-40B4-BE49-F238E27FC236}">
                    <a16:creationId xmlns:a16="http://schemas.microsoft.com/office/drawing/2014/main" id="{1A7895E7-9E1C-4FBA-A81B-20EF4CD6D268}"/>
                  </a:ext>
                </a:extLst>
              </p:cNvPr>
              <p:cNvSpPr txBox="1"/>
              <p:nvPr/>
            </p:nvSpPr>
            <p:spPr>
              <a:xfrm>
                <a:off x="6985865" y="5506785"/>
                <a:ext cx="4635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FG1</a:t>
                </a:r>
              </a:p>
            </p:txBody>
          </p:sp>
          <p:sp>
            <p:nvSpPr>
              <p:cNvPr id="143" name="CuadroTexto 142">
                <a:extLst>
                  <a:ext uri="{FF2B5EF4-FFF2-40B4-BE49-F238E27FC236}">
                    <a16:creationId xmlns:a16="http://schemas.microsoft.com/office/drawing/2014/main" id="{A53B4836-9771-435B-A1DD-3E23F50D07F9}"/>
                  </a:ext>
                </a:extLst>
              </p:cNvPr>
              <p:cNvSpPr txBox="1"/>
              <p:nvPr/>
            </p:nvSpPr>
            <p:spPr>
              <a:xfrm rot="254582">
                <a:off x="7188642" y="5078742"/>
                <a:ext cx="5061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FG2</a:t>
                </a:r>
              </a:p>
            </p:txBody>
          </p:sp>
          <p:sp>
            <p:nvSpPr>
              <p:cNvPr id="144" name="CuadroTexto 143">
                <a:extLst>
                  <a:ext uri="{FF2B5EF4-FFF2-40B4-BE49-F238E27FC236}">
                    <a16:creationId xmlns:a16="http://schemas.microsoft.com/office/drawing/2014/main" id="{68B63674-68B4-42D8-8829-2B965079CB60}"/>
                  </a:ext>
                </a:extLst>
              </p:cNvPr>
              <p:cNvSpPr txBox="1"/>
              <p:nvPr/>
            </p:nvSpPr>
            <p:spPr>
              <a:xfrm>
                <a:off x="7350419" y="4684413"/>
                <a:ext cx="49532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FG3</a:t>
                </a:r>
                <a:endParaRPr lang="es-ES" sz="16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148" name="Forma libre: forma 147">
                <a:extLst>
                  <a:ext uri="{FF2B5EF4-FFF2-40B4-BE49-F238E27FC236}">
                    <a16:creationId xmlns:a16="http://schemas.microsoft.com/office/drawing/2014/main" id="{A00390B2-B7A8-4E56-80A1-DEA6DFD14ED0}"/>
                  </a:ext>
                </a:extLst>
              </p:cNvPr>
              <p:cNvSpPr/>
              <p:nvPr/>
            </p:nvSpPr>
            <p:spPr>
              <a:xfrm>
                <a:off x="8143875" y="5060396"/>
                <a:ext cx="495325" cy="424904"/>
              </a:xfrm>
              <a:custGeom>
                <a:avLst/>
                <a:gdLst>
                  <a:gd name="connsiteX0" fmla="*/ 152400 w 495325"/>
                  <a:gd name="connsiteY0" fmla="*/ 4555 h 450325"/>
                  <a:gd name="connsiteX1" fmla="*/ 320040 w 495325"/>
                  <a:gd name="connsiteY1" fmla="*/ 6460 h 450325"/>
                  <a:gd name="connsiteX2" fmla="*/ 335280 w 495325"/>
                  <a:gd name="connsiteY2" fmla="*/ 10270 h 450325"/>
                  <a:gd name="connsiteX3" fmla="*/ 346710 w 495325"/>
                  <a:gd name="connsiteY3" fmla="*/ 12175 h 450325"/>
                  <a:gd name="connsiteX4" fmla="*/ 371475 w 495325"/>
                  <a:gd name="connsiteY4" fmla="*/ 14080 h 450325"/>
                  <a:gd name="connsiteX5" fmla="*/ 407670 w 495325"/>
                  <a:gd name="connsiteY5" fmla="*/ 17890 h 450325"/>
                  <a:gd name="connsiteX6" fmla="*/ 432435 w 495325"/>
                  <a:gd name="connsiteY6" fmla="*/ 19795 h 450325"/>
                  <a:gd name="connsiteX7" fmla="*/ 481965 w 495325"/>
                  <a:gd name="connsiteY7" fmla="*/ 27415 h 450325"/>
                  <a:gd name="connsiteX8" fmla="*/ 481965 w 495325"/>
                  <a:gd name="connsiteY8" fmla="*/ 65515 h 450325"/>
                  <a:gd name="connsiteX9" fmla="*/ 483870 w 495325"/>
                  <a:gd name="connsiteY9" fmla="*/ 116950 h 450325"/>
                  <a:gd name="connsiteX10" fmla="*/ 487680 w 495325"/>
                  <a:gd name="connsiteY10" fmla="*/ 156955 h 450325"/>
                  <a:gd name="connsiteX11" fmla="*/ 491490 w 495325"/>
                  <a:gd name="connsiteY11" fmla="*/ 174100 h 450325"/>
                  <a:gd name="connsiteX12" fmla="*/ 493395 w 495325"/>
                  <a:gd name="connsiteY12" fmla="*/ 280780 h 450325"/>
                  <a:gd name="connsiteX13" fmla="*/ 489585 w 495325"/>
                  <a:gd name="connsiteY13" fmla="*/ 296020 h 450325"/>
                  <a:gd name="connsiteX14" fmla="*/ 483870 w 495325"/>
                  <a:gd name="connsiteY14" fmla="*/ 318880 h 450325"/>
                  <a:gd name="connsiteX15" fmla="*/ 478155 w 495325"/>
                  <a:gd name="connsiteY15" fmla="*/ 349360 h 450325"/>
                  <a:gd name="connsiteX16" fmla="*/ 474345 w 495325"/>
                  <a:gd name="connsiteY16" fmla="*/ 366505 h 450325"/>
                  <a:gd name="connsiteX17" fmla="*/ 472440 w 495325"/>
                  <a:gd name="connsiteY17" fmla="*/ 374125 h 450325"/>
                  <a:gd name="connsiteX18" fmla="*/ 470535 w 495325"/>
                  <a:gd name="connsiteY18" fmla="*/ 385555 h 450325"/>
                  <a:gd name="connsiteX19" fmla="*/ 462915 w 495325"/>
                  <a:gd name="connsiteY19" fmla="*/ 398890 h 450325"/>
                  <a:gd name="connsiteX20" fmla="*/ 459105 w 495325"/>
                  <a:gd name="connsiteY20" fmla="*/ 406510 h 450325"/>
                  <a:gd name="connsiteX21" fmla="*/ 455295 w 495325"/>
                  <a:gd name="connsiteY21" fmla="*/ 417940 h 450325"/>
                  <a:gd name="connsiteX22" fmla="*/ 451485 w 495325"/>
                  <a:gd name="connsiteY22" fmla="*/ 429370 h 450325"/>
                  <a:gd name="connsiteX23" fmla="*/ 449580 w 495325"/>
                  <a:gd name="connsiteY23" fmla="*/ 436990 h 450325"/>
                  <a:gd name="connsiteX24" fmla="*/ 441960 w 495325"/>
                  <a:gd name="connsiteY24" fmla="*/ 448420 h 450325"/>
                  <a:gd name="connsiteX25" fmla="*/ 428625 w 495325"/>
                  <a:gd name="connsiteY25" fmla="*/ 450325 h 450325"/>
                  <a:gd name="connsiteX26" fmla="*/ 293370 w 495325"/>
                  <a:gd name="connsiteY26" fmla="*/ 446515 h 450325"/>
                  <a:gd name="connsiteX27" fmla="*/ 255270 w 495325"/>
                  <a:gd name="connsiteY27" fmla="*/ 440800 h 450325"/>
                  <a:gd name="connsiteX28" fmla="*/ 200025 w 495325"/>
                  <a:gd name="connsiteY28" fmla="*/ 436990 h 450325"/>
                  <a:gd name="connsiteX29" fmla="*/ 45720 w 495325"/>
                  <a:gd name="connsiteY29" fmla="*/ 442705 h 450325"/>
                  <a:gd name="connsiteX30" fmla="*/ 17145 w 495325"/>
                  <a:gd name="connsiteY30" fmla="*/ 440800 h 450325"/>
                  <a:gd name="connsiteX31" fmla="*/ 11430 w 495325"/>
                  <a:gd name="connsiteY31" fmla="*/ 435085 h 450325"/>
                  <a:gd name="connsiteX32" fmla="*/ 0 w 495325"/>
                  <a:gd name="connsiteY32" fmla="*/ 429370 h 450325"/>
                  <a:gd name="connsiteX33" fmla="*/ 3810 w 495325"/>
                  <a:gd name="connsiteY33" fmla="*/ 404605 h 450325"/>
                  <a:gd name="connsiteX34" fmla="*/ 5715 w 495325"/>
                  <a:gd name="connsiteY34" fmla="*/ 398890 h 450325"/>
                  <a:gd name="connsiteX35" fmla="*/ 17145 w 495325"/>
                  <a:gd name="connsiteY35" fmla="*/ 387460 h 450325"/>
                  <a:gd name="connsiteX36" fmla="*/ 22860 w 495325"/>
                  <a:gd name="connsiteY36" fmla="*/ 379840 h 450325"/>
                  <a:gd name="connsiteX37" fmla="*/ 26670 w 495325"/>
                  <a:gd name="connsiteY37" fmla="*/ 374125 h 450325"/>
                  <a:gd name="connsiteX38" fmla="*/ 32385 w 495325"/>
                  <a:gd name="connsiteY38" fmla="*/ 368410 h 450325"/>
                  <a:gd name="connsiteX39" fmla="*/ 36195 w 495325"/>
                  <a:gd name="connsiteY39" fmla="*/ 360790 h 450325"/>
                  <a:gd name="connsiteX40" fmla="*/ 47625 w 495325"/>
                  <a:gd name="connsiteY40" fmla="*/ 351265 h 450325"/>
                  <a:gd name="connsiteX41" fmla="*/ 55245 w 495325"/>
                  <a:gd name="connsiteY41" fmla="*/ 343645 h 450325"/>
                  <a:gd name="connsiteX42" fmla="*/ 57150 w 495325"/>
                  <a:gd name="connsiteY42" fmla="*/ 337930 h 450325"/>
                  <a:gd name="connsiteX43" fmla="*/ 66675 w 495325"/>
                  <a:gd name="connsiteY43" fmla="*/ 320785 h 450325"/>
                  <a:gd name="connsiteX44" fmla="*/ 68580 w 495325"/>
                  <a:gd name="connsiteY44" fmla="*/ 313165 h 450325"/>
                  <a:gd name="connsiteX45" fmla="*/ 72390 w 495325"/>
                  <a:gd name="connsiteY45" fmla="*/ 299830 h 450325"/>
                  <a:gd name="connsiteX46" fmla="*/ 78105 w 495325"/>
                  <a:gd name="connsiteY46" fmla="*/ 276970 h 450325"/>
                  <a:gd name="connsiteX47" fmla="*/ 80010 w 495325"/>
                  <a:gd name="connsiteY47" fmla="*/ 250300 h 450325"/>
                  <a:gd name="connsiteX48" fmla="*/ 81915 w 495325"/>
                  <a:gd name="connsiteY48" fmla="*/ 229345 h 450325"/>
                  <a:gd name="connsiteX49" fmla="*/ 83820 w 495325"/>
                  <a:gd name="connsiteY49" fmla="*/ 202675 h 450325"/>
                  <a:gd name="connsiteX50" fmla="*/ 91440 w 495325"/>
                  <a:gd name="connsiteY50" fmla="*/ 168385 h 450325"/>
                  <a:gd name="connsiteX51" fmla="*/ 95250 w 495325"/>
                  <a:gd name="connsiteY51" fmla="*/ 160765 h 450325"/>
                  <a:gd name="connsiteX52" fmla="*/ 104775 w 495325"/>
                  <a:gd name="connsiteY52" fmla="*/ 153145 h 450325"/>
                  <a:gd name="connsiteX53" fmla="*/ 114300 w 495325"/>
                  <a:gd name="connsiteY53" fmla="*/ 137905 h 450325"/>
                  <a:gd name="connsiteX54" fmla="*/ 123825 w 495325"/>
                  <a:gd name="connsiteY54" fmla="*/ 132190 h 450325"/>
                  <a:gd name="connsiteX55" fmla="*/ 127635 w 495325"/>
                  <a:gd name="connsiteY55" fmla="*/ 126475 h 450325"/>
                  <a:gd name="connsiteX56" fmla="*/ 133350 w 495325"/>
                  <a:gd name="connsiteY56" fmla="*/ 118855 h 450325"/>
                  <a:gd name="connsiteX57" fmla="*/ 135255 w 495325"/>
                  <a:gd name="connsiteY57" fmla="*/ 113140 h 450325"/>
                  <a:gd name="connsiteX58" fmla="*/ 139065 w 495325"/>
                  <a:gd name="connsiteY58" fmla="*/ 105520 h 450325"/>
                  <a:gd name="connsiteX59" fmla="*/ 140970 w 495325"/>
                  <a:gd name="connsiteY59" fmla="*/ 69325 h 450325"/>
                  <a:gd name="connsiteX60" fmla="*/ 152400 w 495325"/>
                  <a:gd name="connsiteY60" fmla="*/ 4555 h 450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495325" h="450325">
                    <a:moveTo>
                      <a:pt x="152400" y="4555"/>
                    </a:moveTo>
                    <a:cubicBezTo>
                      <a:pt x="182245" y="-5923"/>
                      <a:pt x="264184" y="4714"/>
                      <a:pt x="320040" y="6460"/>
                    </a:cubicBezTo>
                    <a:cubicBezTo>
                      <a:pt x="325274" y="6624"/>
                      <a:pt x="330160" y="9173"/>
                      <a:pt x="335280" y="10270"/>
                    </a:cubicBezTo>
                    <a:cubicBezTo>
                      <a:pt x="339057" y="11079"/>
                      <a:pt x="342869" y="11771"/>
                      <a:pt x="346710" y="12175"/>
                    </a:cubicBezTo>
                    <a:cubicBezTo>
                      <a:pt x="354944" y="13042"/>
                      <a:pt x="363227" y="13363"/>
                      <a:pt x="371475" y="14080"/>
                    </a:cubicBezTo>
                    <a:cubicBezTo>
                      <a:pt x="447732" y="20711"/>
                      <a:pt x="337792" y="11537"/>
                      <a:pt x="407670" y="17890"/>
                    </a:cubicBezTo>
                    <a:cubicBezTo>
                      <a:pt x="415915" y="18640"/>
                      <a:pt x="424180" y="19160"/>
                      <a:pt x="432435" y="19795"/>
                    </a:cubicBezTo>
                    <a:cubicBezTo>
                      <a:pt x="469187" y="26686"/>
                      <a:pt x="452629" y="24481"/>
                      <a:pt x="481965" y="27415"/>
                    </a:cubicBezTo>
                    <a:cubicBezTo>
                      <a:pt x="486871" y="47039"/>
                      <a:pt x="481965" y="24149"/>
                      <a:pt x="481965" y="65515"/>
                    </a:cubicBezTo>
                    <a:cubicBezTo>
                      <a:pt x="481965" y="82672"/>
                      <a:pt x="483034" y="99814"/>
                      <a:pt x="483870" y="116950"/>
                    </a:cubicBezTo>
                    <a:cubicBezTo>
                      <a:pt x="484664" y="133231"/>
                      <a:pt x="485235" y="142287"/>
                      <a:pt x="487680" y="156955"/>
                    </a:cubicBezTo>
                    <a:cubicBezTo>
                      <a:pt x="488889" y="164210"/>
                      <a:pt x="489777" y="167250"/>
                      <a:pt x="491490" y="174100"/>
                    </a:cubicBezTo>
                    <a:cubicBezTo>
                      <a:pt x="494000" y="218022"/>
                      <a:pt x="497595" y="240177"/>
                      <a:pt x="493395" y="280780"/>
                    </a:cubicBezTo>
                    <a:cubicBezTo>
                      <a:pt x="492856" y="285989"/>
                      <a:pt x="490612" y="290885"/>
                      <a:pt x="489585" y="296020"/>
                    </a:cubicBezTo>
                    <a:cubicBezTo>
                      <a:pt x="485286" y="317517"/>
                      <a:pt x="490803" y="301548"/>
                      <a:pt x="483870" y="318880"/>
                    </a:cubicBezTo>
                    <a:cubicBezTo>
                      <a:pt x="482263" y="328525"/>
                      <a:pt x="480439" y="340225"/>
                      <a:pt x="478155" y="349360"/>
                    </a:cubicBezTo>
                    <a:cubicBezTo>
                      <a:pt x="473509" y="367944"/>
                      <a:pt x="479182" y="344739"/>
                      <a:pt x="474345" y="366505"/>
                    </a:cubicBezTo>
                    <a:cubicBezTo>
                      <a:pt x="473777" y="369061"/>
                      <a:pt x="472953" y="371558"/>
                      <a:pt x="472440" y="374125"/>
                    </a:cubicBezTo>
                    <a:cubicBezTo>
                      <a:pt x="471682" y="377913"/>
                      <a:pt x="471645" y="381855"/>
                      <a:pt x="470535" y="385555"/>
                    </a:cubicBezTo>
                    <a:cubicBezTo>
                      <a:pt x="468717" y="391615"/>
                      <a:pt x="465869" y="393721"/>
                      <a:pt x="462915" y="398890"/>
                    </a:cubicBezTo>
                    <a:cubicBezTo>
                      <a:pt x="461506" y="401356"/>
                      <a:pt x="460160" y="403873"/>
                      <a:pt x="459105" y="406510"/>
                    </a:cubicBezTo>
                    <a:cubicBezTo>
                      <a:pt x="457613" y="410239"/>
                      <a:pt x="456565" y="414130"/>
                      <a:pt x="455295" y="417940"/>
                    </a:cubicBezTo>
                    <a:cubicBezTo>
                      <a:pt x="454025" y="421750"/>
                      <a:pt x="452459" y="425474"/>
                      <a:pt x="451485" y="429370"/>
                    </a:cubicBezTo>
                    <a:cubicBezTo>
                      <a:pt x="450850" y="431910"/>
                      <a:pt x="450299" y="434473"/>
                      <a:pt x="449580" y="436990"/>
                    </a:cubicBezTo>
                    <a:cubicBezTo>
                      <a:pt x="448297" y="441480"/>
                      <a:pt x="447117" y="446357"/>
                      <a:pt x="441960" y="448420"/>
                    </a:cubicBezTo>
                    <a:cubicBezTo>
                      <a:pt x="437791" y="450088"/>
                      <a:pt x="433070" y="449690"/>
                      <a:pt x="428625" y="450325"/>
                    </a:cubicBezTo>
                    <a:lnTo>
                      <a:pt x="293370" y="446515"/>
                    </a:lnTo>
                    <a:cubicBezTo>
                      <a:pt x="280564" y="445549"/>
                      <a:pt x="268082" y="441684"/>
                      <a:pt x="255270" y="440800"/>
                    </a:cubicBezTo>
                    <a:lnTo>
                      <a:pt x="200025" y="436990"/>
                    </a:lnTo>
                    <a:cubicBezTo>
                      <a:pt x="49428" y="440851"/>
                      <a:pt x="98439" y="425132"/>
                      <a:pt x="45720" y="442705"/>
                    </a:cubicBezTo>
                    <a:cubicBezTo>
                      <a:pt x="36195" y="442070"/>
                      <a:pt x="26464" y="442871"/>
                      <a:pt x="17145" y="440800"/>
                    </a:cubicBezTo>
                    <a:cubicBezTo>
                      <a:pt x="14515" y="440216"/>
                      <a:pt x="13500" y="436810"/>
                      <a:pt x="11430" y="435085"/>
                    </a:cubicBezTo>
                    <a:cubicBezTo>
                      <a:pt x="6506" y="430982"/>
                      <a:pt x="5728" y="431279"/>
                      <a:pt x="0" y="429370"/>
                    </a:cubicBezTo>
                    <a:cubicBezTo>
                      <a:pt x="1270" y="421115"/>
                      <a:pt x="2271" y="412814"/>
                      <a:pt x="3810" y="404605"/>
                    </a:cubicBezTo>
                    <a:cubicBezTo>
                      <a:pt x="4180" y="402631"/>
                      <a:pt x="4482" y="400475"/>
                      <a:pt x="5715" y="398890"/>
                    </a:cubicBezTo>
                    <a:cubicBezTo>
                      <a:pt x="9023" y="394637"/>
                      <a:pt x="13912" y="391771"/>
                      <a:pt x="17145" y="387460"/>
                    </a:cubicBezTo>
                    <a:cubicBezTo>
                      <a:pt x="19050" y="384920"/>
                      <a:pt x="21015" y="382424"/>
                      <a:pt x="22860" y="379840"/>
                    </a:cubicBezTo>
                    <a:cubicBezTo>
                      <a:pt x="24191" y="377977"/>
                      <a:pt x="25204" y="375884"/>
                      <a:pt x="26670" y="374125"/>
                    </a:cubicBezTo>
                    <a:cubicBezTo>
                      <a:pt x="28395" y="372055"/>
                      <a:pt x="30819" y="370602"/>
                      <a:pt x="32385" y="368410"/>
                    </a:cubicBezTo>
                    <a:cubicBezTo>
                      <a:pt x="34036" y="366099"/>
                      <a:pt x="34544" y="363101"/>
                      <a:pt x="36195" y="360790"/>
                    </a:cubicBezTo>
                    <a:cubicBezTo>
                      <a:pt x="41410" y="353489"/>
                      <a:pt x="41469" y="356542"/>
                      <a:pt x="47625" y="351265"/>
                    </a:cubicBezTo>
                    <a:cubicBezTo>
                      <a:pt x="50352" y="348927"/>
                      <a:pt x="52705" y="346185"/>
                      <a:pt x="55245" y="343645"/>
                    </a:cubicBezTo>
                    <a:cubicBezTo>
                      <a:pt x="55880" y="341740"/>
                      <a:pt x="56175" y="339685"/>
                      <a:pt x="57150" y="337930"/>
                    </a:cubicBezTo>
                    <a:cubicBezTo>
                      <a:pt x="65176" y="323483"/>
                      <a:pt x="63632" y="331435"/>
                      <a:pt x="66675" y="320785"/>
                    </a:cubicBezTo>
                    <a:cubicBezTo>
                      <a:pt x="67394" y="318268"/>
                      <a:pt x="67861" y="315682"/>
                      <a:pt x="68580" y="313165"/>
                    </a:cubicBezTo>
                    <a:cubicBezTo>
                      <a:pt x="70392" y="306824"/>
                      <a:pt x="71199" y="306976"/>
                      <a:pt x="72390" y="299830"/>
                    </a:cubicBezTo>
                    <a:cubicBezTo>
                      <a:pt x="75776" y="279515"/>
                      <a:pt x="71379" y="290421"/>
                      <a:pt x="78105" y="276970"/>
                    </a:cubicBezTo>
                    <a:cubicBezTo>
                      <a:pt x="78740" y="268080"/>
                      <a:pt x="79299" y="259184"/>
                      <a:pt x="80010" y="250300"/>
                    </a:cubicBezTo>
                    <a:cubicBezTo>
                      <a:pt x="80569" y="243309"/>
                      <a:pt x="81356" y="236336"/>
                      <a:pt x="81915" y="229345"/>
                    </a:cubicBezTo>
                    <a:cubicBezTo>
                      <a:pt x="82626" y="220461"/>
                      <a:pt x="82903" y="211540"/>
                      <a:pt x="83820" y="202675"/>
                    </a:cubicBezTo>
                    <a:cubicBezTo>
                      <a:pt x="88018" y="162090"/>
                      <a:pt x="82279" y="184416"/>
                      <a:pt x="91440" y="168385"/>
                    </a:cubicBezTo>
                    <a:cubicBezTo>
                      <a:pt x="92849" y="165919"/>
                      <a:pt x="93380" y="162902"/>
                      <a:pt x="95250" y="160765"/>
                    </a:cubicBezTo>
                    <a:cubicBezTo>
                      <a:pt x="97927" y="157705"/>
                      <a:pt x="101600" y="155685"/>
                      <a:pt x="104775" y="153145"/>
                    </a:cubicBezTo>
                    <a:cubicBezTo>
                      <a:pt x="107301" y="148092"/>
                      <a:pt x="109904" y="141752"/>
                      <a:pt x="114300" y="137905"/>
                    </a:cubicBezTo>
                    <a:cubicBezTo>
                      <a:pt x="117087" y="135467"/>
                      <a:pt x="120650" y="134095"/>
                      <a:pt x="123825" y="132190"/>
                    </a:cubicBezTo>
                    <a:cubicBezTo>
                      <a:pt x="125095" y="130285"/>
                      <a:pt x="126304" y="128338"/>
                      <a:pt x="127635" y="126475"/>
                    </a:cubicBezTo>
                    <a:cubicBezTo>
                      <a:pt x="129480" y="123891"/>
                      <a:pt x="131775" y="121612"/>
                      <a:pt x="133350" y="118855"/>
                    </a:cubicBezTo>
                    <a:cubicBezTo>
                      <a:pt x="134346" y="117112"/>
                      <a:pt x="134464" y="114986"/>
                      <a:pt x="135255" y="113140"/>
                    </a:cubicBezTo>
                    <a:cubicBezTo>
                      <a:pt x="136374" y="110530"/>
                      <a:pt x="137795" y="108060"/>
                      <a:pt x="139065" y="105520"/>
                    </a:cubicBezTo>
                    <a:cubicBezTo>
                      <a:pt x="139700" y="93455"/>
                      <a:pt x="140970" y="81407"/>
                      <a:pt x="140970" y="69325"/>
                    </a:cubicBezTo>
                    <a:cubicBezTo>
                      <a:pt x="140970" y="54706"/>
                      <a:pt x="122555" y="15033"/>
                      <a:pt x="152400" y="4555"/>
                    </a:cubicBezTo>
                    <a:close/>
                  </a:path>
                </a:pathLst>
              </a:cu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9" name="Forma libre: forma 148">
                <a:extLst>
                  <a:ext uri="{FF2B5EF4-FFF2-40B4-BE49-F238E27FC236}">
                    <a16:creationId xmlns:a16="http://schemas.microsoft.com/office/drawing/2014/main" id="{84EE7DF5-DBDA-4AA1-978D-72D87D298C6D}"/>
                  </a:ext>
                </a:extLst>
              </p:cNvPr>
              <p:cNvSpPr/>
              <p:nvPr/>
            </p:nvSpPr>
            <p:spPr>
              <a:xfrm>
                <a:off x="8351579" y="4702554"/>
                <a:ext cx="497519" cy="333695"/>
              </a:xfrm>
              <a:custGeom>
                <a:avLst/>
                <a:gdLst>
                  <a:gd name="connsiteX0" fmla="*/ 314325 w 497519"/>
                  <a:gd name="connsiteY0" fmla="*/ 308610 h 333695"/>
                  <a:gd name="connsiteX1" fmla="*/ 323850 w 497519"/>
                  <a:gd name="connsiteY1" fmla="*/ 304800 h 333695"/>
                  <a:gd name="connsiteX2" fmla="*/ 329565 w 497519"/>
                  <a:gd name="connsiteY2" fmla="*/ 295275 h 333695"/>
                  <a:gd name="connsiteX3" fmla="*/ 344805 w 497519"/>
                  <a:gd name="connsiteY3" fmla="*/ 274320 h 333695"/>
                  <a:gd name="connsiteX4" fmla="*/ 348615 w 497519"/>
                  <a:gd name="connsiteY4" fmla="*/ 262890 h 333695"/>
                  <a:gd name="connsiteX5" fmla="*/ 352425 w 497519"/>
                  <a:gd name="connsiteY5" fmla="*/ 257175 h 333695"/>
                  <a:gd name="connsiteX6" fmla="*/ 356235 w 497519"/>
                  <a:gd name="connsiteY6" fmla="*/ 249555 h 333695"/>
                  <a:gd name="connsiteX7" fmla="*/ 361950 w 497519"/>
                  <a:gd name="connsiteY7" fmla="*/ 241935 h 333695"/>
                  <a:gd name="connsiteX8" fmla="*/ 379095 w 497519"/>
                  <a:gd name="connsiteY8" fmla="*/ 213360 h 333695"/>
                  <a:gd name="connsiteX9" fmla="*/ 386715 w 497519"/>
                  <a:gd name="connsiteY9" fmla="*/ 203835 h 333695"/>
                  <a:gd name="connsiteX10" fmla="*/ 396240 w 497519"/>
                  <a:gd name="connsiteY10" fmla="*/ 194310 h 333695"/>
                  <a:gd name="connsiteX11" fmla="*/ 401955 w 497519"/>
                  <a:gd name="connsiteY11" fmla="*/ 184785 h 333695"/>
                  <a:gd name="connsiteX12" fmla="*/ 409575 w 497519"/>
                  <a:gd name="connsiteY12" fmla="*/ 177165 h 333695"/>
                  <a:gd name="connsiteX13" fmla="*/ 421005 w 497519"/>
                  <a:gd name="connsiteY13" fmla="*/ 161925 h 333695"/>
                  <a:gd name="connsiteX14" fmla="*/ 434340 w 497519"/>
                  <a:gd name="connsiteY14" fmla="*/ 150495 h 333695"/>
                  <a:gd name="connsiteX15" fmla="*/ 443865 w 497519"/>
                  <a:gd name="connsiteY15" fmla="*/ 142875 h 333695"/>
                  <a:gd name="connsiteX16" fmla="*/ 453390 w 497519"/>
                  <a:gd name="connsiteY16" fmla="*/ 133350 h 333695"/>
                  <a:gd name="connsiteX17" fmla="*/ 464820 w 497519"/>
                  <a:gd name="connsiteY17" fmla="*/ 125730 h 333695"/>
                  <a:gd name="connsiteX18" fmla="*/ 472440 w 497519"/>
                  <a:gd name="connsiteY18" fmla="*/ 110490 h 333695"/>
                  <a:gd name="connsiteX19" fmla="*/ 476250 w 497519"/>
                  <a:gd name="connsiteY19" fmla="*/ 102870 h 333695"/>
                  <a:gd name="connsiteX20" fmla="*/ 480060 w 497519"/>
                  <a:gd name="connsiteY20" fmla="*/ 89535 h 333695"/>
                  <a:gd name="connsiteX21" fmla="*/ 487680 w 497519"/>
                  <a:gd name="connsiteY21" fmla="*/ 70485 h 333695"/>
                  <a:gd name="connsiteX22" fmla="*/ 493395 w 497519"/>
                  <a:gd name="connsiteY22" fmla="*/ 53340 h 333695"/>
                  <a:gd name="connsiteX23" fmla="*/ 497205 w 497519"/>
                  <a:gd name="connsiteY23" fmla="*/ 38100 h 333695"/>
                  <a:gd name="connsiteX24" fmla="*/ 489585 w 497519"/>
                  <a:gd name="connsiteY24" fmla="*/ 3810 h 333695"/>
                  <a:gd name="connsiteX25" fmla="*/ 466725 w 497519"/>
                  <a:gd name="connsiteY25" fmla="*/ 0 h 333695"/>
                  <a:gd name="connsiteX26" fmla="*/ 285750 w 497519"/>
                  <a:gd name="connsiteY26" fmla="*/ 3810 h 333695"/>
                  <a:gd name="connsiteX27" fmla="*/ 270510 w 497519"/>
                  <a:gd name="connsiteY27" fmla="*/ 5715 h 333695"/>
                  <a:gd name="connsiteX28" fmla="*/ 236220 w 497519"/>
                  <a:gd name="connsiteY28" fmla="*/ 7620 h 333695"/>
                  <a:gd name="connsiteX29" fmla="*/ 175260 w 497519"/>
                  <a:gd name="connsiteY29" fmla="*/ 5715 h 333695"/>
                  <a:gd name="connsiteX30" fmla="*/ 148590 w 497519"/>
                  <a:gd name="connsiteY30" fmla="*/ 7620 h 333695"/>
                  <a:gd name="connsiteX31" fmla="*/ 133350 w 497519"/>
                  <a:gd name="connsiteY31" fmla="*/ 17145 h 333695"/>
                  <a:gd name="connsiteX32" fmla="*/ 129540 w 497519"/>
                  <a:gd name="connsiteY32" fmla="*/ 24765 h 333695"/>
                  <a:gd name="connsiteX33" fmla="*/ 123825 w 497519"/>
                  <a:gd name="connsiteY33" fmla="*/ 30480 h 333695"/>
                  <a:gd name="connsiteX34" fmla="*/ 120015 w 497519"/>
                  <a:gd name="connsiteY34" fmla="*/ 40005 h 333695"/>
                  <a:gd name="connsiteX35" fmla="*/ 106680 w 497519"/>
                  <a:gd name="connsiteY35" fmla="*/ 62865 h 333695"/>
                  <a:gd name="connsiteX36" fmla="*/ 102870 w 497519"/>
                  <a:gd name="connsiteY36" fmla="*/ 68580 h 333695"/>
                  <a:gd name="connsiteX37" fmla="*/ 95250 w 497519"/>
                  <a:gd name="connsiteY37" fmla="*/ 83820 h 333695"/>
                  <a:gd name="connsiteX38" fmla="*/ 85725 w 497519"/>
                  <a:gd name="connsiteY38" fmla="*/ 102870 h 333695"/>
                  <a:gd name="connsiteX39" fmla="*/ 83820 w 497519"/>
                  <a:gd name="connsiteY39" fmla="*/ 120015 h 333695"/>
                  <a:gd name="connsiteX40" fmla="*/ 87630 w 497519"/>
                  <a:gd name="connsiteY40" fmla="*/ 150495 h 333695"/>
                  <a:gd name="connsiteX41" fmla="*/ 85725 w 497519"/>
                  <a:gd name="connsiteY41" fmla="*/ 196215 h 333695"/>
                  <a:gd name="connsiteX42" fmla="*/ 81915 w 497519"/>
                  <a:gd name="connsiteY42" fmla="*/ 207645 h 333695"/>
                  <a:gd name="connsiteX43" fmla="*/ 70485 w 497519"/>
                  <a:gd name="connsiteY43" fmla="*/ 215265 h 333695"/>
                  <a:gd name="connsiteX44" fmla="*/ 55245 w 497519"/>
                  <a:gd name="connsiteY44" fmla="*/ 228600 h 333695"/>
                  <a:gd name="connsiteX45" fmla="*/ 41910 w 497519"/>
                  <a:gd name="connsiteY45" fmla="*/ 236220 h 333695"/>
                  <a:gd name="connsiteX46" fmla="*/ 26670 w 497519"/>
                  <a:gd name="connsiteY46" fmla="*/ 255270 h 333695"/>
                  <a:gd name="connsiteX47" fmla="*/ 15240 w 497519"/>
                  <a:gd name="connsiteY47" fmla="*/ 266700 h 333695"/>
                  <a:gd name="connsiteX48" fmla="*/ 7620 w 497519"/>
                  <a:gd name="connsiteY48" fmla="*/ 283845 h 333695"/>
                  <a:gd name="connsiteX49" fmla="*/ 1905 w 497519"/>
                  <a:gd name="connsiteY49" fmla="*/ 289560 h 333695"/>
                  <a:gd name="connsiteX50" fmla="*/ 0 w 497519"/>
                  <a:gd name="connsiteY50" fmla="*/ 295275 h 333695"/>
                  <a:gd name="connsiteX51" fmla="*/ 1905 w 497519"/>
                  <a:gd name="connsiteY51" fmla="*/ 300990 h 333695"/>
                  <a:gd name="connsiteX52" fmla="*/ 13335 w 497519"/>
                  <a:gd name="connsiteY52" fmla="*/ 310515 h 333695"/>
                  <a:gd name="connsiteX53" fmla="*/ 133350 w 497519"/>
                  <a:gd name="connsiteY53" fmla="*/ 310515 h 333695"/>
                  <a:gd name="connsiteX54" fmla="*/ 177165 w 497519"/>
                  <a:gd name="connsiteY54" fmla="*/ 316230 h 333695"/>
                  <a:gd name="connsiteX55" fmla="*/ 190500 w 497519"/>
                  <a:gd name="connsiteY55" fmla="*/ 320040 h 333695"/>
                  <a:gd name="connsiteX56" fmla="*/ 203835 w 497519"/>
                  <a:gd name="connsiteY56" fmla="*/ 321945 h 333695"/>
                  <a:gd name="connsiteX57" fmla="*/ 213360 w 497519"/>
                  <a:gd name="connsiteY57" fmla="*/ 323850 h 333695"/>
                  <a:gd name="connsiteX58" fmla="*/ 230505 w 497519"/>
                  <a:gd name="connsiteY58" fmla="*/ 327660 h 333695"/>
                  <a:gd name="connsiteX59" fmla="*/ 241935 w 497519"/>
                  <a:gd name="connsiteY59" fmla="*/ 329565 h 333695"/>
                  <a:gd name="connsiteX60" fmla="*/ 247650 w 497519"/>
                  <a:gd name="connsiteY60" fmla="*/ 331470 h 333695"/>
                  <a:gd name="connsiteX61" fmla="*/ 262890 w 497519"/>
                  <a:gd name="connsiteY61" fmla="*/ 333375 h 333695"/>
                  <a:gd name="connsiteX62" fmla="*/ 314325 w 497519"/>
                  <a:gd name="connsiteY62" fmla="*/ 308610 h 33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497519" h="333695">
                    <a:moveTo>
                      <a:pt x="314325" y="308610"/>
                    </a:moveTo>
                    <a:cubicBezTo>
                      <a:pt x="324485" y="303848"/>
                      <a:pt x="321277" y="307052"/>
                      <a:pt x="323850" y="304800"/>
                    </a:cubicBezTo>
                    <a:cubicBezTo>
                      <a:pt x="326637" y="302362"/>
                      <a:pt x="327577" y="298399"/>
                      <a:pt x="329565" y="295275"/>
                    </a:cubicBezTo>
                    <a:cubicBezTo>
                      <a:pt x="337246" y="283205"/>
                      <a:pt x="336273" y="284985"/>
                      <a:pt x="344805" y="274320"/>
                    </a:cubicBezTo>
                    <a:cubicBezTo>
                      <a:pt x="346075" y="270510"/>
                      <a:pt x="346984" y="266560"/>
                      <a:pt x="348615" y="262890"/>
                    </a:cubicBezTo>
                    <a:cubicBezTo>
                      <a:pt x="349545" y="260798"/>
                      <a:pt x="351289" y="259163"/>
                      <a:pt x="352425" y="257175"/>
                    </a:cubicBezTo>
                    <a:cubicBezTo>
                      <a:pt x="353834" y="254709"/>
                      <a:pt x="354730" y="251963"/>
                      <a:pt x="356235" y="249555"/>
                    </a:cubicBezTo>
                    <a:cubicBezTo>
                      <a:pt x="357918" y="246863"/>
                      <a:pt x="360350" y="244677"/>
                      <a:pt x="361950" y="241935"/>
                    </a:cubicBezTo>
                    <a:cubicBezTo>
                      <a:pt x="377226" y="215747"/>
                      <a:pt x="361255" y="237147"/>
                      <a:pt x="379095" y="213360"/>
                    </a:cubicBezTo>
                    <a:cubicBezTo>
                      <a:pt x="381535" y="210107"/>
                      <a:pt x="383995" y="206857"/>
                      <a:pt x="386715" y="203835"/>
                    </a:cubicBezTo>
                    <a:cubicBezTo>
                      <a:pt x="389719" y="200498"/>
                      <a:pt x="393435" y="197816"/>
                      <a:pt x="396240" y="194310"/>
                    </a:cubicBezTo>
                    <a:cubicBezTo>
                      <a:pt x="398553" y="191419"/>
                      <a:pt x="399682" y="187708"/>
                      <a:pt x="401955" y="184785"/>
                    </a:cubicBezTo>
                    <a:cubicBezTo>
                      <a:pt x="404160" y="181950"/>
                      <a:pt x="407275" y="179925"/>
                      <a:pt x="409575" y="177165"/>
                    </a:cubicBezTo>
                    <a:cubicBezTo>
                      <a:pt x="413640" y="172287"/>
                      <a:pt x="415925" y="165735"/>
                      <a:pt x="421005" y="161925"/>
                    </a:cubicBezTo>
                    <a:cubicBezTo>
                      <a:pt x="440161" y="147558"/>
                      <a:pt x="418420" y="164425"/>
                      <a:pt x="434340" y="150495"/>
                    </a:cubicBezTo>
                    <a:cubicBezTo>
                      <a:pt x="437400" y="147818"/>
                      <a:pt x="440843" y="145595"/>
                      <a:pt x="443865" y="142875"/>
                    </a:cubicBezTo>
                    <a:cubicBezTo>
                      <a:pt x="447202" y="139871"/>
                      <a:pt x="449915" y="136193"/>
                      <a:pt x="453390" y="133350"/>
                    </a:cubicBezTo>
                    <a:cubicBezTo>
                      <a:pt x="456934" y="130450"/>
                      <a:pt x="461010" y="128270"/>
                      <a:pt x="464820" y="125730"/>
                    </a:cubicBezTo>
                    <a:lnTo>
                      <a:pt x="472440" y="110490"/>
                    </a:lnTo>
                    <a:cubicBezTo>
                      <a:pt x="473710" y="107950"/>
                      <a:pt x="475561" y="105625"/>
                      <a:pt x="476250" y="102870"/>
                    </a:cubicBezTo>
                    <a:cubicBezTo>
                      <a:pt x="477624" y="97374"/>
                      <a:pt x="478108" y="94610"/>
                      <a:pt x="480060" y="89535"/>
                    </a:cubicBezTo>
                    <a:cubicBezTo>
                      <a:pt x="482515" y="83152"/>
                      <a:pt x="486021" y="77120"/>
                      <a:pt x="487680" y="70485"/>
                    </a:cubicBezTo>
                    <a:cubicBezTo>
                      <a:pt x="494076" y="44901"/>
                      <a:pt x="483830" y="84425"/>
                      <a:pt x="493395" y="53340"/>
                    </a:cubicBezTo>
                    <a:cubicBezTo>
                      <a:pt x="494935" y="48335"/>
                      <a:pt x="497205" y="38100"/>
                      <a:pt x="497205" y="38100"/>
                    </a:cubicBezTo>
                    <a:cubicBezTo>
                      <a:pt x="497205" y="38099"/>
                      <a:pt x="499888" y="7931"/>
                      <a:pt x="489585" y="3810"/>
                    </a:cubicBezTo>
                    <a:cubicBezTo>
                      <a:pt x="482412" y="941"/>
                      <a:pt x="466725" y="0"/>
                      <a:pt x="466725" y="0"/>
                    </a:cubicBezTo>
                    <a:cubicBezTo>
                      <a:pt x="377650" y="5567"/>
                      <a:pt x="488432" y="-849"/>
                      <a:pt x="285750" y="3810"/>
                    </a:cubicBezTo>
                    <a:cubicBezTo>
                      <a:pt x="280632" y="3928"/>
                      <a:pt x="275614" y="5322"/>
                      <a:pt x="270510" y="5715"/>
                    </a:cubicBezTo>
                    <a:cubicBezTo>
                      <a:pt x="259096" y="6593"/>
                      <a:pt x="247650" y="6985"/>
                      <a:pt x="236220" y="7620"/>
                    </a:cubicBezTo>
                    <a:cubicBezTo>
                      <a:pt x="215900" y="6985"/>
                      <a:pt x="195590" y="5715"/>
                      <a:pt x="175260" y="5715"/>
                    </a:cubicBezTo>
                    <a:cubicBezTo>
                      <a:pt x="166347" y="5715"/>
                      <a:pt x="157189" y="5275"/>
                      <a:pt x="148590" y="7620"/>
                    </a:cubicBezTo>
                    <a:cubicBezTo>
                      <a:pt x="142811" y="9196"/>
                      <a:pt x="133350" y="17145"/>
                      <a:pt x="133350" y="17145"/>
                    </a:cubicBezTo>
                    <a:cubicBezTo>
                      <a:pt x="132080" y="19685"/>
                      <a:pt x="131191" y="22454"/>
                      <a:pt x="129540" y="24765"/>
                    </a:cubicBezTo>
                    <a:cubicBezTo>
                      <a:pt x="127974" y="26957"/>
                      <a:pt x="125253" y="28195"/>
                      <a:pt x="123825" y="30480"/>
                    </a:cubicBezTo>
                    <a:cubicBezTo>
                      <a:pt x="122013" y="33380"/>
                      <a:pt x="121615" y="36983"/>
                      <a:pt x="120015" y="40005"/>
                    </a:cubicBezTo>
                    <a:cubicBezTo>
                      <a:pt x="115887" y="47802"/>
                      <a:pt x="111573" y="55525"/>
                      <a:pt x="106680" y="62865"/>
                    </a:cubicBezTo>
                    <a:cubicBezTo>
                      <a:pt x="105410" y="64770"/>
                      <a:pt x="103966" y="66570"/>
                      <a:pt x="102870" y="68580"/>
                    </a:cubicBezTo>
                    <a:cubicBezTo>
                      <a:pt x="100150" y="73566"/>
                      <a:pt x="98172" y="78950"/>
                      <a:pt x="95250" y="83820"/>
                    </a:cubicBezTo>
                    <a:cubicBezTo>
                      <a:pt x="87776" y="96277"/>
                      <a:pt x="90910" y="89907"/>
                      <a:pt x="85725" y="102870"/>
                    </a:cubicBezTo>
                    <a:cubicBezTo>
                      <a:pt x="85090" y="108585"/>
                      <a:pt x="83820" y="114265"/>
                      <a:pt x="83820" y="120015"/>
                    </a:cubicBezTo>
                    <a:cubicBezTo>
                      <a:pt x="83820" y="136994"/>
                      <a:pt x="84597" y="138364"/>
                      <a:pt x="87630" y="150495"/>
                    </a:cubicBezTo>
                    <a:cubicBezTo>
                      <a:pt x="86995" y="165735"/>
                      <a:pt x="87243" y="181037"/>
                      <a:pt x="85725" y="196215"/>
                    </a:cubicBezTo>
                    <a:cubicBezTo>
                      <a:pt x="85325" y="200211"/>
                      <a:pt x="84424" y="204509"/>
                      <a:pt x="81915" y="207645"/>
                    </a:cubicBezTo>
                    <a:cubicBezTo>
                      <a:pt x="79054" y="211221"/>
                      <a:pt x="74148" y="212518"/>
                      <a:pt x="70485" y="215265"/>
                    </a:cubicBezTo>
                    <a:cubicBezTo>
                      <a:pt x="48365" y="231855"/>
                      <a:pt x="78263" y="208870"/>
                      <a:pt x="55245" y="228600"/>
                    </a:cubicBezTo>
                    <a:cubicBezTo>
                      <a:pt x="51475" y="231831"/>
                      <a:pt x="46234" y="234058"/>
                      <a:pt x="41910" y="236220"/>
                    </a:cubicBezTo>
                    <a:cubicBezTo>
                      <a:pt x="36830" y="242570"/>
                      <a:pt x="32420" y="249520"/>
                      <a:pt x="26670" y="255270"/>
                    </a:cubicBezTo>
                    <a:lnTo>
                      <a:pt x="15240" y="266700"/>
                    </a:lnTo>
                    <a:cubicBezTo>
                      <a:pt x="12471" y="275007"/>
                      <a:pt x="12651" y="277807"/>
                      <a:pt x="7620" y="283845"/>
                    </a:cubicBezTo>
                    <a:cubicBezTo>
                      <a:pt x="5895" y="285915"/>
                      <a:pt x="3810" y="287655"/>
                      <a:pt x="1905" y="289560"/>
                    </a:cubicBezTo>
                    <a:cubicBezTo>
                      <a:pt x="1270" y="291465"/>
                      <a:pt x="0" y="293267"/>
                      <a:pt x="0" y="295275"/>
                    </a:cubicBezTo>
                    <a:cubicBezTo>
                      <a:pt x="0" y="297283"/>
                      <a:pt x="791" y="299319"/>
                      <a:pt x="1905" y="300990"/>
                    </a:cubicBezTo>
                    <a:cubicBezTo>
                      <a:pt x="4839" y="305390"/>
                      <a:pt x="9118" y="307704"/>
                      <a:pt x="13335" y="310515"/>
                    </a:cubicBezTo>
                    <a:cubicBezTo>
                      <a:pt x="63793" y="307859"/>
                      <a:pt x="69016" y="306674"/>
                      <a:pt x="133350" y="310515"/>
                    </a:cubicBezTo>
                    <a:cubicBezTo>
                      <a:pt x="148053" y="311393"/>
                      <a:pt x="177165" y="316230"/>
                      <a:pt x="177165" y="316230"/>
                    </a:cubicBezTo>
                    <a:cubicBezTo>
                      <a:pt x="181610" y="317500"/>
                      <a:pt x="185980" y="319071"/>
                      <a:pt x="190500" y="320040"/>
                    </a:cubicBezTo>
                    <a:cubicBezTo>
                      <a:pt x="194890" y="320981"/>
                      <a:pt x="199406" y="321207"/>
                      <a:pt x="203835" y="321945"/>
                    </a:cubicBezTo>
                    <a:cubicBezTo>
                      <a:pt x="207029" y="322477"/>
                      <a:pt x="210194" y="323172"/>
                      <a:pt x="213360" y="323850"/>
                    </a:cubicBezTo>
                    <a:cubicBezTo>
                      <a:pt x="219084" y="325077"/>
                      <a:pt x="224764" y="326512"/>
                      <a:pt x="230505" y="327660"/>
                    </a:cubicBezTo>
                    <a:cubicBezTo>
                      <a:pt x="234293" y="328418"/>
                      <a:pt x="238164" y="328727"/>
                      <a:pt x="241935" y="329565"/>
                    </a:cubicBezTo>
                    <a:cubicBezTo>
                      <a:pt x="243895" y="330001"/>
                      <a:pt x="245674" y="331111"/>
                      <a:pt x="247650" y="331470"/>
                    </a:cubicBezTo>
                    <a:cubicBezTo>
                      <a:pt x="252687" y="332386"/>
                      <a:pt x="257810" y="332740"/>
                      <a:pt x="262890" y="333375"/>
                    </a:cubicBezTo>
                    <a:cubicBezTo>
                      <a:pt x="272822" y="336686"/>
                      <a:pt x="304165" y="313372"/>
                      <a:pt x="314325" y="308610"/>
                    </a:cubicBezTo>
                    <a:close/>
                  </a:path>
                </a:pathLst>
              </a:cu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51" name="CuadroTexto 150">
                <a:extLst>
                  <a:ext uri="{FF2B5EF4-FFF2-40B4-BE49-F238E27FC236}">
                    <a16:creationId xmlns:a16="http://schemas.microsoft.com/office/drawing/2014/main" id="{6B59E66B-2B82-4BC1-ABDB-D6D418D45AD1}"/>
                  </a:ext>
                </a:extLst>
              </p:cNvPr>
              <p:cNvSpPr txBox="1"/>
              <p:nvPr/>
            </p:nvSpPr>
            <p:spPr>
              <a:xfrm>
                <a:off x="8141337" y="5548764"/>
                <a:ext cx="41141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1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fp1</a:t>
                </a:r>
              </a:p>
            </p:txBody>
          </p:sp>
          <p:sp>
            <p:nvSpPr>
              <p:cNvPr id="152" name="CuadroTexto 151">
                <a:extLst>
                  <a:ext uri="{FF2B5EF4-FFF2-40B4-BE49-F238E27FC236}">
                    <a16:creationId xmlns:a16="http://schemas.microsoft.com/office/drawing/2014/main" id="{67BFFF8E-A5C3-4693-9DE5-A464908EA941}"/>
                  </a:ext>
                </a:extLst>
              </p:cNvPr>
              <p:cNvSpPr txBox="1"/>
              <p:nvPr/>
            </p:nvSpPr>
            <p:spPr>
              <a:xfrm rot="317315">
                <a:off x="8244958" y="5151981"/>
                <a:ext cx="44520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fp2</a:t>
                </a:r>
              </a:p>
            </p:txBody>
          </p:sp>
          <p:sp>
            <p:nvSpPr>
              <p:cNvPr id="153" name="CuadroTexto 152">
                <a:extLst>
                  <a:ext uri="{FF2B5EF4-FFF2-40B4-BE49-F238E27FC236}">
                    <a16:creationId xmlns:a16="http://schemas.microsoft.com/office/drawing/2014/main" id="{69A76FD8-E320-4D76-B6EC-9F5DB08C0D2E}"/>
                  </a:ext>
                </a:extLst>
              </p:cNvPr>
              <p:cNvSpPr txBox="1"/>
              <p:nvPr/>
            </p:nvSpPr>
            <p:spPr>
              <a:xfrm rot="709846">
                <a:off x="8385364" y="4723700"/>
                <a:ext cx="43995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fp3</a:t>
                </a:r>
              </a:p>
            </p:txBody>
          </p:sp>
          <p:sp>
            <p:nvSpPr>
              <p:cNvPr id="159" name="Forma libre: forma 158">
                <a:extLst>
                  <a:ext uri="{FF2B5EF4-FFF2-40B4-BE49-F238E27FC236}">
                    <a16:creationId xmlns:a16="http://schemas.microsoft.com/office/drawing/2014/main" id="{060170D4-5E84-49C8-BF9D-E1D597539128}"/>
                  </a:ext>
                </a:extLst>
              </p:cNvPr>
              <p:cNvSpPr/>
              <p:nvPr/>
            </p:nvSpPr>
            <p:spPr>
              <a:xfrm>
                <a:off x="8862060" y="4681220"/>
                <a:ext cx="645313" cy="467360"/>
              </a:xfrm>
              <a:custGeom>
                <a:avLst/>
                <a:gdLst>
                  <a:gd name="connsiteX0" fmla="*/ 236220 w 645313"/>
                  <a:gd name="connsiteY0" fmla="*/ 12700 h 467360"/>
                  <a:gd name="connsiteX1" fmla="*/ 223520 w 645313"/>
                  <a:gd name="connsiteY1" fmla="*/ 15240 h 467360"/>
                  <a:gd name="connsiteX2" fmla="*/ 215900 w 645313"/>
                  <a:gd name="connsiteY2" fmla="*/ 22860 h 467360"/>
                  <a:gd name="connsiteX3" fmla="*/ 208280 w 645313"/>
                  <a:gd name="connsiteY3" fmla="*/ 25400 h 467360"/>
                  <a:gd name="connsiteX4" fmla="*/ 190500 w 645313"/>
                  <a:gd name="connsiteY4" fmla="*/ 50800 h 467360"/>
                  <a:gd name="connsiteX5" fmla="*/ 180340 w 645313"/>
                  <a:gd name="connsiteY5" fmla="*/ 68580 h 467360"/>
                  <a:gd name="connsiteX6" fmla="*/ 177800 w 645313"/>
                  <a:gd name="connsiteY6" fmla="*/ 78740 h 467360"/>
                  <a:gd name="connsiteX7" fmla="*/ 162560 w 645313"/>
                  <a:gd name="connsiteY7" fmla="*/ 114300 h 467360"/>
                  <a:gd name="connsiteX8" fmla="*/ 157480 w 645313"/>
                  <a:gd name="connsiteY8" fmla="*/ 121920 h 467360"/>
                  <a:gd name="connsiteX9" fmla="*/ 152400 w 645313"/>
                  <a:gd name="connsiteY9" fmla="*/ 132080 h 467360"/>
                  <a:gd name="connsiteX10" fmla="*/ 147320 w 645313"/>
                  <a:gd name="connsiteY10" fmla="*/ 139700 h 467360"/>
                  <a:gd name="connsiteX11" fmla="*/ 144780 w 645313"/>
                  <a:gd name="connsiteY11" fmla="*/ 147320 h 467360"/>
                  <a:gd name="connsiteX12" fmla="*/ 137160 w 645313"/>
                  <a:gd name="connsiteY12" fmla="*/ 157480 h 467360"/>
                  <a:gd name="connsiteX13" fmla="*/ 129540 w 645313"/>
                  <a:gd name="connsiteY13" fmla="*/ 175260 h 467360"/>
                  <a:gd name="connsiteX14" fmla="*/ 121920 w 645313"/>
                  <a:gd name="connsiteY14" fmla="*/ 182880 h 467360"/>
                  <a:gd name="connsiteX15" fmla="*/ 114300 w 645313"/>
                  <a:gd name="connsiteY15" fmla="*/ 200660 h 467360"/>
                  <a:gd name="connsiteX16" fmla="*/ 109220 w 645313"/>
                  <a:gd name="connsiteY16" fmla="*/ 213360 h 467360"/>
                  <a:gd name="connsiteX17" fmla="*/ 101600 w 645313"/>
                  <a:gd name="connsiteY17" fmla="*/ 223520 h 467360"/>
                  <a:gd name="connsiteX18" fmla="*/ 96520 w 645313"/>
                  <a:gd name="connsiteY18" fmla="*/ 233680 h 467360"/>
                  <a:gd name="connsiteX19" fmla="*/ 86360 w 645313"/>
                  <a:gd name="connsiteY19" fmla="*/ 248920 h 467360"/>
                  <a:gd name="connsiteX20" fmla="*/ 81280 w 645313"/>
                  <a:gd name="connsiteY20" fmla="*/ 256540 h 467360"/>
                  <a:gd name="connsiteX21" fmla="*/ 78740 w 645313"/>
                  <a:gd name="connsiteY21" fmla="*/ 264160 h 467360"/>
                  <a:gd name="connsiteX22" fmla="*/ 68580 w 645313"/>
                  <a:gd name="connsiteY22" fmla="*/ 276860 h 467360"/>
                  <a:gd name="connsiteX23" fmla="*/ 63500 w 645313"/>
                  <a:gd name="connsiteY23" fmla="*/ 287020 h 467360"/>
                  <a:gd name="connsiteX24" fmla="*/ 53340 w 645313"/>
                  <a:gd name="connsiteY24" fmla="*/ 299720 h 467360"/>
                  <a:gd name="connsiteX25" fmla="*/ 45720 w 645313"/>
                  <a:gd name="connsiteY25" fmla="*/ 312420 h 467360"/>
                  <a:gd name="connsiteX26" fmla="*/ 38100 w 645313"/>
                  <a:gd name="connsiteY26" fmla="*/ 320040 h 467360"/>
                  <a:gd name="connsiteX27" fmla="*/ 33020 w 645313"/>
                  <a:gd name="connsiteY27" fmla="*/ 330200 h 467360"/>
                  <a:gd name="connsiteX28" fmla="*/ 27940 w 645313"/>
                  <a:gd name="connsiteY28" fmla="*/ 337820 h 467360"/>
                  <a:gd name="connsiteX29" fmla="*/ 25400 w 645313"/>
                  <a:gd name="connsiteY29" fmla="*/ 345440 h 467360"/>
                  <a:gd name="connsiteX30" fmla="*/ 20320 w 645313"/>
                  <a:gd name="connsiteY30" fmla="*/ 355600 h 467360"/>
                  <a:gd name="connsiteX31" fmla="*/ 15240 w 645313"/>
                  <a:gd name="connsiteY31" fmla="*/ 373380 h 467360"/>
                  <a:gd name="connsiteX32" fmla="*/ 5080 w 645313"/>
                  <a:gd name="connsiteY32" fmla="*/ 396240 h 467360"/>
                  <a:gd name="connsiteX33" fmla="*/ 0 w 645313"/>
                  <a:gd name="connsiteY33" fmla="*/ 403860 h 467360"/>
                  <a:gd name="connsiteX34" fmla="*/ 5080 w 645313"/>
                  <a:gd name="connsiteY34" fmla="*/ 424180 h 467360"/>
                  <a:gd name="connsiteX35" fmla="*/ 12700 w 645313"/>
                  <a:gd name="connsiteY35" fmla="*/ 429260 h 467360"/>
                  <a:gd name="connsiteX36" fmla="*/ 15240 w 645313"/>
                  <a:gd name="connsiteY36" fmla="*/ 436880 h 467360"/>
                  <a:gd name="connsiteX37" fmla="*/ 25400 w 645313"/>
                  <a:gd name="connsiteY37" fmla="*/ 441960 h 467360"/>
                  <a:gd name="connsiteX38" fmla="*/ 38100 w 645313"/>
                  <a:gd name="connsiteY38" fmla="*/ 452120 h 467360"/>
                  <a:gd name="connsiteX39" fmla="*/ 53340 w 645313"/>
                  <a:gd name="connsiteY39" fmla="*/ 457200 h 467360"/>
                  <a:gd name="connsiteX40" fmla="*/ 83820 w 645313"/>
                  <a:gd name="connsiteY40" fmla="*/ 464820 h 467360"/>
                  <a:gd name="connsiteX41" fmla="*/ 309880 w 645313"/>
                  <a:gd name="connsiteY41" fmla="*/ 462280 h 467360"/>
                  <a:gd name="connsiteX42" fmla="*/ 457200 w 645313"/>
                  <a:gd name="connsiteY42" fmla="*/ 467360 h 467360"/>
                  <a:gd name="connsiteX43" fmla="*/ 543560 w 645313"/>
                  <a:gd name="connsiteY43" fmla="*/ 464820 h 467360"/>
                  <a:gd name="connsiteX44" fmla="*/ 553720 w 645313"/>
                  <a:gd name="connsiteY44" fmla="*/ 454660 h 467360"/>
                  <a:gd name="connsiteX45" fmla="*/ 568960 w 645313"/>
                  <a:gd name="connsiteY45" fmla="*/ 429260 h 467360"/>
                  <a:gd name="connsiteX46" fmla="*/ 576580 w 645313"/>
                  <a:gd name="connsiteY46" fmla="*/ 416560 h 467360"/>
                  <a:gd name="connsiteX47" fmla="*/ 579120 w 645313"/>
                  <a:gd name="connsiteY47" fmla="*/ 403860 h 467360"/>
                  <a:gd name="connsiteX48" fmla="*/ 581660 w 645313"/>
                  <a:gd name="connsiteY48" fmla="*/ 386080 h 467360"/>
                  <a:gd name="connsiteX49" fmla="*/ 586740 w 645313"/>
                  <a:gd name="connsiteY49" fmla="*/ 370840 h 467360"/>
                  <a:gd name="connsiteX50" fmla="*/ 594360 w 645313"/>
                  <a:gd name="connsiteY50" fmla="*/ 330200 h 467360"/>
                  <a:gd name="connsiteX51" fmla="*/ 599440 w 645313"/>
                  <a:gd name="connsiteY51" fmla="*/ 294640 h 467360"/>
                  <a:gd name="connsiteX52" fmla="*/ 604520 w 645313"/>
                  <a:gd name="connsiteY52" fmla="*/ 271780 h 467360"/>
                  <a:gd name="connsiteX53" fmla="*/ 607060 w 645313"/>
                  <a:gd name="connsiteY53" fmla="*/ 254000 h 467360"/>
                  <a:gd name="connsiteX54" fmla="*/ 612140 w 645313"/>
                  <a:gd name="connsiteY54" fmla="*/ 236220 h 467360"/>
                  <a:gd name="connsiteX55" fmla="*/ 617220 w 645313"/>
                  <a:gd name="connsiteY55" fmla="*/ 208280 h 467360"/>
                  <a:gd name="connsiteX56" fmla="*/ 627380 w 645313"/>
                  <a:gd name="connsiteY56" fmla="*/ 185420 h 467360"/>
                  <a:gd name="connsiteX57" fmla="*/ 637540 w 645313"/>
                  <a:gd name="connsiteY57" fmla="*/ 165100 h 467360"/>
                  <a:gd name="connsiteX58" fmla="*/ 642620 w 645313"/>
                  <a:gd name="connsiteY58" fmla="*/ 50800 h 467360"/>
                  <a:gd name="connsiteX59" fmla="*/ 627380 w 645313"/>
                  <a:gd name="connsiteY59" fmla="*/ 25400 h 467360"/>
                  <a:gd name="connsiteX60" fmla="*/ 462280 w 645313"/>
                  <a:gd name="connsiteY60" fmla="*/ 10160 h 467360"/>
                  <a:gd name="connsiteX61" fmla="*/ 391160 w 645313"/>
                  <a:gd name="connsiteY61" fmla="*/ 12700 h 467360"/>
                  <a:gd name="connsiteX62" fmla="*/ 350520 w 645313"/>
                  <a:gd name="connsiteY62" fmla="*/ 7620 h 467360"/>
                  <a:gd name="connsiteX63" fmla="*/ 304800 w 645313"/>
                  <a:gd name="connsiteY63" fmla="*/ 0 h 467360"/>
                  <a:gd name="connsiteX64" fmla="*/ 236220 w 645313"/>
                  <a:gd name="connsiteY64" fmla="*/ 12700 h 46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645313" h="467360">
                    <a:moveTo>
                      <a:pt x="236220" y="12700"/>
                    </a:moveTo>
                    <a:cubicBezTo>
                      <a:pt x="222673" y="15240"/>
                      <a:pt x="227381" y="13309"/>
                      <a:pt x="223520" y="15240"/>
                    </a:cubicBezTo>
                    <a:cubicBezTo>
                      <a:pt x="220307" y="16846"/>
                      <a:pt x="218889" y="20867"/>
                      <a:pt x="215900" y="22860"/>
                    </a:cubicBezTo>
                    <a:cubicBezTo>
                      <a:pt x="213672" y="24345"/>
                      <a:pt x="210820" y="24553"/>
                      <a:pt x="208280" y="25400"/>
                    </a:cubicBezTo>
                    <a:cubicBezTo>
                      <a:pt x="203501" y="31771"/>
                      <a:pt x="193627" y="44546"/>
                      <a:pt x="190500" y="50800"/>
                    </a:cubicBezTo>
                    <a:cubicBezTo>
                      <a:pt x="184055" y="63690"/>
                      <a:pt x="187520" y="57810"/>
                      <a:pt x="180340" y="68580"/>
                    </a:cubicBezTo>
                    <a:cubicBezTo>
                      <a:pt x="179493" y="71967"/>
                      <a:pt x="178974" y="75452"/>
                      <a:pt x="177800" y="78740"/>
                    </a:cubicBezTo>
                    <a:cubicBezTo>
                      <a:pt x="174790" y="87169"/>
                      <a:pt x="168165" y="104491"/>
                      <a:pt x="162560" y="114300"/>
                    </a:cubicBezTo>
                    <a:cubicBezTo>
                      <a:pt x="161045" y="116950"/>
                      <a:pt x="158995" y="119270"/>
                      <a:pt x="157480" y="121920"/>
                    </a:cubicBezTo>
                    <a:cubicBezTo>
                      <a:pt x="155601" y="125208"/>
                      <a:pt x="154279" y="128792"/>
                      <a:pt x="152400" y="132080"/>
                    </a:cubicBezTo>
                    <a:cubicBezTo>
                      <a:pt x="150885" y="134730"/>
                      <a:pt x="148685" y="136970"/>
                      <a:pt x="147320" y="139700"/>
                    </a:cubicBezTo>
                    <a:cubicBezTo>
                      <a:pt x="146123" y="142095"/>
                      <a:pt x="146108" y="144995"/>
                      <a:pt x="144780" y="147320"/>
                    </a:cubicBezTo>
                    <a:cubicBezTo>
                      <a:pt x="142680" y="150996"/>
                      <a:pt x="139700" y="154093"/>
                      <a:pt x="137160" y="157480"/>
                    </a:cubicBezTo>
                    <a:cubicBezTo>
                      <a:pt x="135087" y="163698"/>
                      <a:pt x="133463" y="169767"/>
                      <a:pt x="129540" y="175260"/>
                    </a:cubicBezTo>
                    <a:cubicBezTo>
                      <a:pt x="127452" y="178183"/>
                      <a:pt x="124460" y="180340"/>
                      <a:pt x="121920" y="182880"/>
                    </a:cubicBezTo>
                    <a:cubicBezTo>
                      <a:pt x="116634" y="204025"/>
                      <a:pt x="123071" y="183119"/>
                      <a:pt x="114300" y="200660"/>
                    </a:cubicBezTo>
                    <a:cubicBezTo>
                      <a:pt x="112261" y="204738"/>
                      <a:pt x="111434" y="209374"/>
                      <a:pt x="109220" y="213360"/>
                    </a:cubicBezTo>
                    <a:cubicBezTo>
                      <a:pt x="107164" y="217061"/>
                      <a:pt x="103844" y="219930"/>
                      <a:pt x="101600" y="223520"/>
                    </a:cubicBezTo>
                    <a:cubicBezTo>
                      <a:pt x="99593" y="226731"/>
                      <a:pt x="98468" y="230433"/>
                      <a:pt x="96520" y="233680"/>
                    </a:cubicBezTo>
                    <a:cubicBezTo>
                      <a:pt x="93379" y="238915"/>
                      <a:pt x="89747" y="243840"/>
                      <a:pt x="86360" y="248920"/>
                    </a:cubicBezTo>
                    <a:cubicBezTo>
                      <a:pt x="84667" y="251460"/>
                      <a:pt x="82245" y="253644"/>
                      <a:pt x="81280" y="256540"/>
                    </a:cubicBezTo>
                    <a:cubicBezTo>
                      <a:pt x="80433" y="259080"/>
                      <a:pt x="80159" y="261890"/>
                      <a:pt x="78740" y="264160"/>
                    </a:cubicBezTo>
                    <a:cubicBezTo>
                      <a:pt x="75867" y="268757"/>
                      <a:pt x="71587" y="272349"/>
                      <a:pt x="68580" y="276860"/>
                    </a:cubicBezTo>
                    <a:cubicBezTo>
                      <a:pt x="66480" y="280010"/>
                      <a:pt x="65600" y="283870"/>
                      <a:pt x="63500" y="287020"/>
                    </a:cubicBezTo>
                    <a:cubicBezTo>
                      <a:pt x="60493" y="291531"/>
                      <a:pt x="56449" y="295279"/>
                      <a:pt x="53340" y="299720"/>
                    </a:cubicBezTo>
                    <a:cubicBezTo>
                      <a:pt x="50509" y="303764"/>
                      <a:pt x="48682" y="308471"/>
                      <a:pt x="45720" y="312420"/>
                    </a:cubicBezTo>
                    <a:cubicBezTo>
                      <a:pt x="43565" y="315294"/>
                      <a:pt x="40188" y="317117"/>
                      <a:pt x="38100" y="320040"/>
                    </a:cubicBezTo>
                    <a:cubicBezTo>
                      <a:pt x="35899" y="323121"/>
                      <a:pt x="34899" y="326912"/>
                      <a:pt x="33020" y="330200"/>
                    </a:cubicBezTo>
                    <a:cubicBezTo>
                      <a:pt x="31505" y="332850"/>
                      <a:pt x="29305" y="335090"/>
                      <a:pt x="27940" y="337820"/>
                    </a:cubicBezTo>
                    <a:cubicBezTo>
                      <a:pt x="26743" y="340215"/>
                      <a:pt x="26455" y="342979"/>
                      <a:pt x="25400" y="345440"/>
                    </a:cubicBezTo>
                    <a:cubicBezTo>
                      <a:pt x="23908" y="348920"/>
                      <a:pt x="21812" y="352120"/>
                      <a:pt x="20320" y="355600"/>
                    </a:cubicBezTo>
                    <a:cubicBezTo>
                      <a:pt x="16651" y="364161"/>
                      <a:pt x="18462" y="363713"/>
                      <a:pt x="15240" y="373380"/>
                    </a:cubicBezTo>
                    <a:cubicBezTo>
                      <a:pt x="13063" y="379912"/>
                      <a:pt x="8621" y="390044"/>
                      <a:pt x="5080" y="396240"/>
                    </a:cubicBezTo>
                    <a:cubicBezTo>
                      <a:pt x="3565" y="398890"/>
                      <a:pt x="1693" y="401320"/>
                      <a:pt x="0" y="403860"/>
                    </a:cubicBezTo>
                    <a:cubicBezTo>
                      <a:pt x="1693" y="410633"/>
                      <a:pt x="1958" y="417935"/>
                      <a:pt x="5080" y="424180"/>
                    </a:cubicBezTo>
                    <a:cubicBezTo>
                      <a:pt x="6445" y="426910"/>
                      <a:pt x="10793" y="426876"/>
                      <a:pt x="12700" y="429260"/>
                    </a:cubicBezTo>
                    <a:cubicBezTo>
                      <a:pt x="14373" y="431351"/>
                      <a:pt x="13347" y="434987"/>
                      <a:pt x="15240" y="436880"/>
                    </a:cubicBezTo>
                    <a:cubicBezTo>
                      <a:pt x="17917" y="439557"/>
                      <a:pt x="22250" y="439860"/>
                      <a:pt x="25400" y="441960"/>
                    </a:cubicBezTo>
                    <a:cubicBezTo>
                      <a:pt x="29911" y="444967"/>
                      <a:pt x="33341" y="449524"/>
                      <a:pt x="38100" y="452120"/>
                    </a:cubicBezTo>
                    <a:cubicBezTo>
                      <a:pt x="42801" y="454684"/>
                      <a:pt x="48222" y="455625"/>
                      <a:pt x="53340" y="457200"/>
                    </a:cubicBezTo>
                    <a:cubicBezTo>
                      <a:pt x="70795" y="462571"/>
                      <a:pt x="68211" y="461698"/>
                      <a:pt x="83820" y="464820"/>
                    </a:cubicBezTo>
                    <a:lnTo>
                      <a:pt x="309880" y="462280"/>
                    </a:lnTo>
                    <a:cubicBezTo>
                      <a:pt x="379277" y="462280"/>
                      <a:pt x="399767" y="463982"/>
                      <a:pt x="457200" y="467360"/>
                    </a:cubicBezTo>
                    <a:lnTo>
                      <a:pt x="543560" y="464820"/>
                    </a:lnTo>
                    <a:cubicBezTo>
                      <a:pt x="548309" y="464195"/>
                      <a:pt x="550728" y="458400"/>
                      <a:pt x="553720" y="454660"/>
                    </a:cubicBezTo>
                    <a:cubicBezTo>
                      <a:pt x="564987" y="440576"/>
                      <a:pt x="561766" y="442210"/>
                      <a:pt x="568960" y="429260"/>
                    </a:cubicBezTo>
                    <a:cubicBezTo>
                      <a:pt x="571358" y="424944"/>
                      <a:pt x="574040" y="420793"/>
                      <a:pt x="576580" y="416560"/>
                    </a:cubicBezTo>
                    <a:cubicBezTo>
                      <a:pt x="577427" y="412327"/>
                      <a:pt x="578410" y="408118"/>
                      <a:pt x="579120" y="403860"/>
                    </a:cubicBezTo>
                    <a:cubicBezTo>
                      <a:pt x="580104" y="397955"/>
                      <a:pt x="580314" y="391914"/>
                      <a:pt x="581660" y="386080"/>
                    </a:cubicBezTo>
                    <a:cubicBezTo>
                      <a:pt x="582864" y="380862"/>
                      <a:pt x="585047" y="375920"/>
                      <a:pt x="586740" y="370840"/>
                    </a:cubicBezTo>
                    <a:cubicBezTo>
                      <a:pt x="592484" y="307659"/>
                      <a:pt x="584446" y="366551"/>
                      <a:pt x="594360" y="330200"/>
                    </a:cubicBezTo>
                    <a:cubicBezTo>
                      <a:pt x="596548" y="322179"/>
                      <a:pt x="598216" y="301578"/>
                      <a:pt x="599440" y="294640"/>
                    </a:cubicBezTo>
                    <a:cubicBezTo>
                      <a:pt x="600797" y="286953"/>
                      <a:pt x="603081" y="279452"/>
                      <a:pt x="604520" y="271780"/>
                    </a:cubicBezTo>
                    <a:cubicBezTo>
                      <a:pt x="605623" y="265896"/>
                      <a:pt x="605806" y="259854"/>
                      <a:pt x="607060" y="254000"/>
                    </a:cubicBezTo>
                    <a:cubicBezTo>
                      <a:pt x="608352" y="247973"/>
                      <a:pt x="610754" y="242226"/>
                      <a:pt x="612140" y="236220"/>
                    </a:cubicBezTo>
                    <a:cubicBezTo>
                      <a:pt x="613748" y="229253"/>
                      <a:pt x="615046" y="215525"/>
                      <a:pt x="617220" y="208280"/>
                    </a:cubicBezTo>
                    <a:cubicBezTo>
                      <a:pt x="621159" y="195152"/>
                      <a:pt x="622377" y="197094"/>
                      <a:pt x="627380" y="185420"/>
                    </a:cubicBezTo>
                    <a:cubicBezTo>
                      <a:pt x="635582" y="166281"/>
                      <a:pt x="620980" y="192700"/>
                      <a:pt x="637540" y="165100"/>
                    </a:cubicBezTo>
                    <a:cubicBezTo>
                      <a:pt x="647895" y="123679"/>
                      <a:pt x="646028" y="134297"/>
                      <a:pt x="642620" y="50800"/>
                    </a:cubicBezTo>
                    <a:cubicBezTo>
                      <a:pt x="642171" y="39805"/>
                      <a:pt x="637540" y="29351"/>
                      <a:pt x="627380" y="25400"/>
                    </a:cubicBezTo>
                    <a:cubicBezTo>
                      <a:pt x="560899" y="-454"/>
                      <a:pt x="565382" y="12222"/>
                      <a:pt x="462280" y="10160"/>
                    </a:cubicBezTo>
                    <a:cubicBezTo>
                      <a:pt x="438573" y="11007"/>
                      <a:pt x="414876" y="13239"/>
                      <a:pt x="391160" y="12700"/>
                    </a:cubicBezTo>
                    <a:cubicBezTo>
                      <a:pt x="377511" y="12390"/>
                      <a:pt x="364057" y="9386"/>
                      <a:pt x="350520" y="7620"/>
                    </a:cubicBezTo>
                    <a:cubicBezTo>
                      <a:pt x="335164" y="5617"/>
                      <a:pt x="319979" y="3036"/>
                      <a:pt x="304800" y="0"/>
                    </a:cubicBezTo>
                    <a:cubicBezTo>
                      <a:pt x="254014" y="5346"/>
                      <a:pt x="249767" y="10160"/>
                      <a:pt x="236220" y="12700"/>
                    </a:cubicBezTo>
                    <a:close/>
                  </a:path>
                </a:pathLst>
              </a:custGeom>
              <a:noFill/>
              <a:ln w="28575">
                <a:solidFill>
                  <a:srgbClr val="66FF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61" name="Forma libre: forma 160">
                <a:extLst>
                  <a:ext uri="{FF2B5EF4-FFF2-40B4-BE49-F238E27FC236}">
                    <a16:creationId xmlns:a16="http://schemas.microsoft.com/office/drawing/2014/main" id="{AC3CFFF2-2B50-4114-AB34-249C32A6C908}"/>
                  </a:ext>
                </a:extLst>
              </p:cNvPr>
              <p:cNvSpPr/>
              <p:nvPr/>
            </p:nvSpPr>
            <p:spPr>
              <a:xfrm>
                <a:off x="9486783" y="4722069"/>
                <a:ext cx="655057" cy="426720"/>
              </a:xfrm>
              <a:custGeom>
                <a:avLst/>
                <a:gdLst>
                  <a:gd name="connsiteX0" fmla="*/ 4685 w 723505"/>
                  <a:gd name="connsiteY0" fmla="*/ 419100 h 426720"/>
                  <a:gd name="connsiteX1" fmla="*/ 52945 w 723505"/>
                  <a:gd name="connsiteY1" fmla="*/ 424180 h 426720"/>
                  <a:gd name="connsiteX2" fmla="*/ 154545 w 723505"/>
                  <a:gd name="connsiteY2" fmla="*/ 426720 h 426720"/>
                  <a:gd name="connsiteX3" fmla="*/ 253605 w 723505"/>
                  <a:gd name="connsiteY3" fmla="*/ 421640 h 426720"/>
                  <a:gd name="connsiteX4" fmla="*/ 294245 w 723505"/>
                  <a:gd name="connsiteY4" fmla="*/ 419100 h 426720"/>
                  <a:gd name="connsiteX5" fmla="*/ 375525 w 723505"/>
                  <a:gd name="connsiteY5" fmla="*/ 421640 h 426720"/>
                  <a:gd name="connsiteX6" fmla="*/ 439025 w 723505"/>
                  <a:gd name="connsiteY6" fmla="*/ 416560 h 426720"/>
                  <a:gd name="connsiteX7" fmla="*/ 558405 w 723505"/>
                  <a:gd name="connsiteY7" fmla="*/ 414020 h 426720"/>
                  <a:gd name="connsiteX8" fmla="*/ 591425 w 723505"/>
                  <a:gd name="connsiteY8" fmla="*/ 411480 h 426720"/>
                  <a:gd name="connsiteX9" fmla="*/ 616825 w 723505"/>
                  <a:gd name="connsiteY9" fmla="*/ 391160 h 426720"/>
                  <a:gd name="connsiteX10" fmla="*/ 626985 w 723505"/>
                  <a:gd name="connsiteY10" fmla="*/ 381000 h 426720"/>
                  <a:gd name="connsiteX11" fmla="*/ 632065 w 723505"/>
                  <a:gd name="connsiteY11" fmla="*/ 370840 h 426720"/>
                  <a:gd name="connsiteX12" fmla="*/ 639685 w 723505"/>
                  <a:gd name="connsiteY12" fmla="*/ 358140 h 426720"/>
                  <a:gd name="connsiteX13" fmla="*/ 644765 w 723505"/>
                  <a:gd name="connsiteY13" fmla="*/ 335280 h 426720"/>
                  <a:gd name="connsiteX14" fmla="*/ 649845 w 723505"/>
                  <a:gd name="connsiteY14" fmla="*/ 322580 h 426720"/>
                  <a:gd name="connsiteX15" fmla="*/ 657465 w 723505"/>
                  <a:gd name="connsiteY15" fmla="*/ 299720 h 426720"/>
                  <a:gd name="connsiteX16" fmla="*/ 662545 w 723505"/>
                  <a:gd name="connsiteY16" fmla="*/ 281940 h 426720"/>
                  <a:gd name="connsiteX17" fmla="*/ 672705 w 723505"/>
                  <a:gd name="connsiteY17" fmla="*/ 264160 h 426720"/>
                  <a:gd name="connsiteX18" fmla="*/ 677785 w 723505"/>
                  <a:gd name="connsiteY18" fmla="*/ 254000 h 426720"/>
                  <a:gd name="connsiteX19" fmla="*/ 685405 w 723505"/>
                  <a:gd name="connsiteY19" fmla="*/ 241300 h 426720"/>
                  <a:gd name="connsiteX20" fmla="*/ 695565 w 723505"/>
                  <a:gd name="connsiteY20" fmla="*/ 215900 h 426720"/>
                  <a:gd name="connsiteX21" fmla="*/ 700645 w 723505"/>
                  <a:gd name="connsiteY21" fmla="*/ 134620 h 426720"/>
                  <a:gd name="connsiteX22" fmla="*/ 705725 w 723505"/>
                  <a:gd name="connsiteY22" fmla="*/ 109220 h 426720"/>
                  <a:gd name="connsiteX23" fmla="*/ 708265 w 723505"/>
                  <a:gd name="connsiteY23" fmla="*/ 96520 h 426720"/>
                  <a:gd name="connsiteX24" fmla="*/ 715885 w 723505"/>
                  <a:gd name="connsiteY24" fmla="*/ 73660 h 426720"/>
                  <a:gd name="connsiteX25" fmla="*/ 718425 w 723505"/>
                  <a:gd name="connsiteY25" fmla="*/ 66040 h 426720"/>
                  <a:gd name="connsiteX26" fmla="*/ 723505 w 723505"/>
                  <a:gd name="connsiteY26" fmla="*/ 38100 h 426720"/>
                  <a:gd name="connsiteX27" fmla="*/ 718425 w 723505"/>
                  <a:gd name="connsiteY27" fmla="*/ 20320 h 426720"/>
                  <a:gd name="connsiteX28" fmla="*/ 710805 w 723505"/>
                  <a:gd name="connsiteY28" fmla="*/ 17780 h 426720"/>
                  <a:gd name="connsiteX29" fmla="*/ 700645 w 723505"/>
                  <a:gd name="connsiteY29" fmla="*/ 15240 h 426720"/>
                  <a:gd name="connsiteX30" fmla="*/ 662545 w 723505"/>
                  <a:gd name="connsiteY30" fmla="*/ 10160 h 426720"/>
                  <a:gd name="connsiteX31" fmla="*/ 517765 w 723505"/>
                  <a:gd name="connsiteY31" fmla="*/ 10160 h 426720"/>
                  <a:gd name="connsiteX32" fmla="*/ 477125 w 723505"/>
                  <a:gd name="connsiteY32" fmla="*/ 5080 h 426720"/>
                  <a:gd name="connsiteX33" fmla="*/ 436485 w 723505"/>
                  <a:gd name="connsiteY33" fmla="*/ 0 h 426720"/>
                  <a:gd name="connsiteX34" fmla="*/ 284085 w 723505"/>
                  <a:gd name="connsiteY34" fmla="*/ 2540 h 426720"/>
                  <a:gd name="connsiteX35" fmla="*/ 215505 w 723505"/>
                  <a:gd name="connsiteY35" fmla="*/ 7620 h 426720"/>
                  <a:gd name="connsiteX36" fmla="*/ 124065 w 723505"/>
                  <a:gd name="connsiteY36" fmla="*/ 7620 h 426720"/>
                  <a:gd name="connsiteX37" fmla="*/ 106285 w 723505"/>
                  <a:gd name="connsiteY37" fmla="*/ 17780 h 426720"/>
                  <a:gd name="connsiteX38" fmla="*/ 98665 w 723505"/>
                  <a:gd name="connsiteY38" fmla="*/ 35560 h 426720"/>
                  <a:gd name="connsiteX39" fmla="*/ 91045 w 723505"/>
                  <a:gd name="connsiteY39" fmla="*/ 73660 h 426720"/>
                  <a:gd name="connsiteX40" fmla="*/ 83425 w 723505"/>
                  <a:gd name="connsiteY40" fmla="*/ 119380 h 426720"/>
                  <a:gd name="connsiteX41" fmla="*/ 80885 w 723505"/>
                  <a:gd name="connsiteY41" fmla="*/ 134620 h 426720"/>
                  <a:gd name="connsiteX42" fmla="*/ 75805 w 723505"/>
                  <a:gd name="connsiteY42" fmla="*/ 144780 h 426720"/>
                  <a:gd name="connsiteX43" fmla="*/ 70725 w 723505"/>
                  <a:gd name="connsiteY43" fmla="*/ 162560 h 426720"/>
                  <a:gd name="connsiteX44" fmla="*/ 60565 w 723505"/>
                  <a:gd name="connsiteY44" fmla="*/ 177800 h 426720"/>
                  <a:gd name="connsiteX45" fmla="*/ 55485 w 723505"/>
                  <a:gd name="connsiteY45" fmla="*/ 190500 h 426720"/>
                  <a:gd name="connsiteX46" fmla="*/ 50405 w 723505"/>
                  <a:gd name="connsiteY46" fmla="*/ 200660 h 426720"/>
                  <a:gd name="connsiteX47" fmla="*/ 42785 w 723505"/>
                  <a:gd name="connsiteY47" fmla="*/ 223520 h 426720"/>
                  <a:gd name="connsiteX48" fmla="*/ 37705 w 723505"/>
                  <a:gd name="connsiteY48" fmla="*/ 256540 h 426720"/>
                  <a:gd name="connsiteX49" fmla="*/ 32625 w 723505"/>
                  <a:gd name="connsiteY49" fmla="*/ 274320 h 426720"/>
                  <a:gd name="connsiteX50" fmla="*/ 25005 w 723505"/>
                  <a:gd name="connsiteY50" fmla="*/ 299720 h 426720"/>
                  <a:gd name="connsiteX51" fmla="*/ 19925 w 723505"/>
                  <a:gd name="connsiteY51" fmla="*/ 332740 h 426720"/>
                  <a:gd name="connsiteX52" fmla="*/ 14845 w 723505"/>
                  <a:gd name="connsiteY52" fmla="*/ 342900 h 426720"/>
                  <a:gd name="connsiteX53" fmla="*/ 12305 w 723505"/>
                  <a:gd name="connsiteY53" fmla="*/ 353060 h 426720"/>
                  <a:gd name="connsiteX54" fmla="*/ 7225 w 723505"/>
                  <a:gd name="connsiteY54" fmla="*/ 365760 h 426720"/>
                  <a:gd name="connsiteX55" fmla="*/ 4685 w 723505"/>
                  <a:gd name="connsiteY55" fmla="*/ 375920 h 426720"/>
                  <a:gd name="connsiteX56" fmla="*/ 2145 w 723505"/>
                  <a:gd name="connsiteY56" fmla="*/ 383540 h 426720"/>
                  <a:gd name="connsiteX57" fmla="*/ 4685 w 723505"/>
                  <a:gd name="connsiteY57" fmla="*/ 419100 h 42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723505" h="426720">
                    <a:moveTo>
                      <a:pt x="4685" y="419100"/>
                    </a:moveTo>
                    <a:cubicBezTo>
                      <a:pt x="13152" y="425873"/>
                      <a:pt x="21492" y="423015"/>
                      <a:pt x="52945" y="424180"/>
                    </a:cubicBezTo>
                    <a:cubicBezTo>
                      <a:pt x="86799" y="425434"/>
                      <a:pt x="120678" y="425873"/>
                      <a:pt x="154545" y="426720"/>
                    </a:cubicBezTo>
                    <a:cubicBezTo>
                      <a:pt x="209494" y="421225"/>
                      <a:pt x="156708" y="425947"/>
                      <a:pt x="253605" y="421640"/>
                    </a:cubicBezTo>
                    <a:cubicBezTo>
                      <a:pt x="267165" y="421037"/>
                      <a:pt x="280698" y="419947"/>
                      <a:pt x="294245" y="419100"/>
                    </a:cubicBezTo>
                    <a:cubicBezTo>
                      <a:pt x="321338" y="419947"/>
                      <a:pt x="348423" y="422115"/>
                      <a:pt x="375525" y="421640"/>
                    </a:cubicBezTo>
                    <a:cubicBezTo>
                      <a:pt x="396756" y="421268"/>
                      <a:pt x="417809" y="417444"/>
                      <a:pt x="439025" y="416560"/>
                    </a:cubicBezTo>
                    <a:cubicBezTo>
                      <a:pt x="478793" y="414903"/>
                      <a:pt x="518612" y="414867"/>
                      <a:pt x="558405" y="414020"/>
                    </a:cubicBezTo>
                    <a:cubicBezTo>
                      <a:pt x="569412" y="413173"/>
                      <a:pt x="580623" y="413754"/>
                      <a:pt x="591425" y="411480"/>
                    </a:cubicBezTo>
                    <a:cubicBezTo>
                      <a:pt x="607118" y="408176"/>
                      <a:pt x="607313" y="401861"/>
                      <a:pt x="616825" y="391160"/>
                    </a:cubicBezTo>
                    <a:cubicBezTo>
                      <a:pt x="620007" y="387580"/>
                      <a:pt x="624111" y="384832"/>
                      <a:pt x="626985" y="381000"/>
                    </a:cubicBezTo>
                    <a:cubicBezTo>
                      <a:pt x="629257" y="377971"/>
                      <a:pt x="630226" y="374150"/>
                      <a:pt x="632065" y="370840"/>
                    </a:cubicBezTo>
                    <a:cubicBezTo>
                      <a:pt x="634463" y="366524"/>
                      <a:pt x="637145" y="362373"/>
                      <a:pt x="639685" y="358140"/>
                    </a:cubicBezTo>
                    <a:cubicBezTo>
                      <a:pt x="640692" y="353107"/>
                      <a:pt x="642971" y="340661"/>
                      <a:pt x="644765" y="335280"/>
                    </a:cubicBezTo>
                    <a:cubicBezTo>
                      <a:pt x="646207" y="330955"/>
                      <a:pt x="648152" y="326813"/>
                      <a:pt x="649845" y="322580"/>
                    </a:cubicBezTo>
                    <a:cubicBezTo>
                      <a:pt x="656712" y="281375"/>
                      <a:pt x="647261" y="325231"/>
                      <a:pt x="657465" y="299720"/>
                    </a:cubicBezTo>
                    <a:cubicBezTo>
                      <a:pt x="659754" y="293997"/>
                      <a:pt x="660439" y="287733"/>
                      <a:pt x="662545" y="281940"/>
                    </a:cubicBezTo>
                    <a:cubicBezTo>
                      <a:pt x="666383" y="271386"/>
                      <a:pt x="667627" y="273047"/>
                      <a:pt x="672705" y="264160"/>
                    </a:cubicBezTo>
                    <a:cubicBezTo>
                      <a:pt x="674584" y="260872"/>
                      <a:pt x="675946" y="257310"/>
                      <a:pt x="677785" y="254000"/>
                    </a:cubicBezTo>
                    <a:cubicBezTo>
                      <a:pt x="680183" y="249684"/>
                      <a:pt x="683317" y="245774"/>
                      <a:pt x="685405" y="241300"/>
                    </a:cubicBezTo>
                    <a:cubicBezTo>
                      <a:pt x="689261" y="233037"/>
                      <a:pt x="695565" y="215900"/>
                      <a:pt x="695565" y="215900"/>
                    </a:cubicBezTo>
                    <a:cubicBezTo>
                      <a:pt x="702367" y="175090"/>
                      <a:pt x="695169" y="222234"/>
                      <a:pt x="700645" y="134620"/>
                    </a:cubicBezTo>
                    <a:cubicBezTo>
                      <a:pt x="701294" y="124233"/>
                      <a:pt x="703607" y="118753"/>
                      <a:pt x="705725" y="109220"/>
                    </a:cubicBezTo>
                    <a:cubicBezTo>
                      <a:pt x="706662" y="105006"/>
                      <a:pt x="707129" y="100685"/>
                      <a:pt x="708265" y="96520"/>
                    </a:cubicBezTo>
                    <a:cubicBezTo>
                      <a:pt x="710378" y="88771"/>
                      <a:pt x="713345" y="81280"/>
                      <a:pt x="715885" y="73660"/>
                    </a:cubicBezTo>
                    <a:cubicBezTo>
                      <a:pt x="716732" y="71120"/>
                      <a:pt x="717985" y="68681"/>
                      <a:pt x="718425" y="66040"/>
                    </a:cubicBezTo>
                    <a:cubicBezTo>
                      <a:pt x="721675" y="46542"/>
                      <a:pt x="719955" y="55850"/>
                      <a:pt x="723505" y="38100"/>
                    </a:cubicBezTo>
                    <a:cubicBezTo>
                      <a:pt x="721812" y="32173"/>
                      <a:pt x="721692" y="25547"/>
                      <a:pt x="718425" y="20320"/>
                    </a:cubicBezTo>
                    <a:cubicBezTo>
                      <a:pt x="717006" y="18050"/>
                      <a:pt x="713379" y="18516"/>
                      <a:pt x="710805" y="17780"/>
                    </a:cubicBezTo>
                    <a:cubicBezTo>
                      <a:pt x="707448" y="16821"/>
                      <a:pt x="704093" y="15784"/>
                      <a:pt x="700645" y="15240"/>
                    </a:cubicBezTo>
                    <a:cubicBezTo>
                      <a:pt x="687989" y="13242"/>
                      <a:pt x="675245" y="11853"/>
                      <a:pt x="662545" y="10160"/>
                    </a:cubicBezTo>
                    <a:cubicBezTo>
                      <a:pt x="600189" y="14957"/>
                      <a:pt x="614175" y="14981"/>
                      <a:pt x="517765" y="10160"/>
                    </a:cubicBezTo>
                    <a:cubicBezTo>
                      <a:pt x="504130" y="9478"/>
                      <a:pt x="490662" y="6846"/>
                      <a:pt x="477125" y="5080"/>
                    </a:cubicBezTo>
                    <a:cubicBezTo>
                      <a:pt x="435446" y="-356"/>
                      <a:pt x="486181" y="5522"/>
                      <a:pt x="436485" y="0"/>
                    </a:cubicBezTo>
                    <a:lnTo>
                      <a:pt x="284085" y="2540"/>
                    </a:lnTo>
                    <a:cubicBezTo>
                      <a:pt x="235045" y="3751"/>
                      <a:pt x="245570" y="2609"/>
                      <a:pt x="215505" y="7620"/>
                    </a:cubicBezTo>
                    <a:cubicBezTo>
                      <a:pt x="182606" y="5975"/>
                      <a:pt x="156443" y="2763"/>
                      <a:pt x="124065" y="7620"/>
                    </a:cubicBezTo>
                    <a:cubicBezTo>
                      <a:pt x="119907" y="8244"/>
                      <a:pt x="110015" y="15293"/>
                      <a:pt x="106285" y="17780"/>
                    </a:cubicBezTo>
                    <a:cubicBezTo>
                      <a:pt x="103531" y="23287"/>
                      <a:pt x="99911" y="29331"/>
                      <a:pt x="98665" y="35560"/>
                    </a:cubicBezTo>
                    <a:cubicBezTo>
                      <a:pt x="88083" y="88471"/>
                      <a:pt x="105804" y="14623"/>
                      <a:pt x="91045" y="73660"/>
                    </a:cubicBezTo>
                    <a:cubicBezTo>
                      <a:pt x="86722" y="116890"/>
                      <a:pt x="91462" y="81876"/>
                      <a:pt x="83425" y="119380"/>
                    </a:cubicBezTo>
                    <a:cubicBezTo>
                      <a:pt x="82346" y="124416"/>
                      <a:pt x="82365" y="129687"/>
                      <a:pt x="80885" y="134620"/>
                    </a:cubicBezTo>
                    <a:cubicBezTo>
                      <a:pt x="79797" y="138247"/>
                      <a:pt x="77134" y="141235"/>
                      <a:pt x="75805" y="144780"/>
                    </a:cubicBezTo>
                    <a:cubicBezTo>
                      <a:pt x="74287" y="148827"/>
                      <a:pt x="73087" y="158309"/>
                      <a:pt x="70725" y="162560"/>
                    </a:cubicBezTo>
                    <a:cubicBezTo>
                      <a:pt x="67760" y="167897"/>
                      <a:pt x="62832" y="172131"/>
                      <a:pt x="60565" y="177800"/>
                    </a:cubicBezTo>
                    <a:cubicBezTo>
                      <a:pt x="58872" y="182033"/>
                      <a:pt x="57337" y="186334"/>
                      <a:pt x="55485" y="190500"/>
                    </a:cubicBezTo>
                    <a:cubicBezTo>
                      <a:pt x="53947" y="193960"/>
                      <a:pt x="51764" y="197126"/>
                      <a:pt x="50405" y="200660"/>
                    </a:cubicBezTo>
                    <a:cubicBezTo>
                      <a:pt x="47522" y="208157"/>
                      <a:pt x="42785" y="223520"/>
                      <a:pt x="42785" y="223520"/>
                    </a:cubicBezTo>
                    <a:cubicBezTo>
                      <a:pt x="40463" y="244414"/>
                      <a:pt x="41830" y="241417"/>
                      <a:pt x="37705" y="256540"/>
                    </a:cubicBezTo>
                    <a:cubicBezTo>
                      <a:pt x="36083" y="262487"/>
                      <a:pt x="34438" y="268429"/>
                      <a:pt x="32625" y="274320"/>
                    </a:cubicBezTo>
                    <a:cubicBezTo>
                      <a:pt x="30161" y="282327"/>
                      <a:pt x="26418" y="291239"/>
                      <a:pt x="25005" y="299720"/>
                    </a:cubicBezTo>
                    <a:cubicBezTo>
                      <a:pt x="23968" y="305944"/>
                      <a:pt x="22515" y="324971"/>
                      <a:pt x="19925" y="332740"/>
                    </a:cubicBezTo>
                    <a:cubicBezTo>
                      <a:pt x="18728" y="336332"/>
                      <a:pt x="16174" y="339355"/>
                      <a:pt x="14845" y="342900"/>
                    </a:cubicBezTo>
                    <a:cubicBezTo>
                      <a:pt x="13619" y="346169"/>
                      <a:pt x="13409" y="349748"/>
                      <a:pt x="12305" y="353060"/>
                    </a:cubicBezTo>
                    <a:cubicBezTo>
                      <a:pt x="10863" y="357385"/>
                      <a:pt x="8667" y="361435"/>
                      <a:pt x="7225" y="365760"/>
                    </a:cubicBezTo>
                    <a:cubicBezTo>
                      <a:pt x="6121" y="369072"/>
                      <a:pt x="5644" y="372563"/>
                      <a:pt x="4685" y="375920"/>
                    </a:cubicBezTo>
                    <a:cubicBezTo>
                      <a:pt x="3949" y="378494"/>
                      <a:pt x="2585" y="380899"/>
                      <a:pt x="2145" y="383540"/>
                    </a:cubicBezTo>
                    <a:cubicBezTo>
                      <a:pt x="1727" y="386045"/>
                      <a:pt x="-3782" y="412327"/>
                      <a:pt x="4685" y="419100"/>
                    </a:cubicBezTo>
                    <a:close/>
                  </a:path>
                </a:pathLst>
              </a:custGeom>
              <a:noFill/>
              <a:ln w="28575">
                <a:solidFill>
                  <a:srgbClr val="66FF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62" name="Forma libre: forma 161">
                <a:extLst>
                  <a:ext uri="{FF2B5EF4-FFF2-40B4-BE49-F238E27FC236}">
                    <a16:creationId xmlns:a16="http://schemas.microsoft.com/office/drawing/2014/main" id="{84E8B3FF-4FC3-42C3-9853-8E184BE97544}"/>
                  </a:ext>
                </a:extLst>
              </p:cNvPr>
              <p:cNvSpPr/>
              <p:nvPr/>
            </p:nvSpPr>
            <p:spPr>
              <a:xfrm>
                <a:off x="10128650" y="4734320"/>
                <a:ext cx="581902" cy="419812"/>
              </a:xfrm>
              <a:custGeom>
                <a:avLst/>
                <a:gdLst>
                  <a:gd name="connsiteX0" fmla="*/ 106922 w 581902"/>
                  <a:gd name="connsiteY0" fmla="*/ 5792 h 419812"/>
                  <a:gd name="connsiteX1" fmla="*/ 145022 w 581902"/>
                  <a:gd name="connsiteY1" fmla="*/ 13412 h 419812"/>
                  <a:gd name="connsiteX2" fmla="*/ 269482 w 581902"/>
                  <a:gd name="connsiteY2" fmla="*/ 5792 h 419812"/>
                  <a:gd name="connsiteX3" fmla="*/ 297422 w 581902"/>
                  <a:gd name="connsiteY3" fmla="*/ 712 h 419812"/>
                  <a:gd name="connsiteX4" fmla="*/ 569202 w 581902"/>
                  <a:gd name="connsiteY4" fmla="*/ 8332 h 419812"/>
                  <a:gd name="connsiteX5" fmla="*/ 579362 w 581902"/>
                  <a:gd name="connsiteY5" fmla="*/ 21032 h 419812"/>
                  <a:gd name="connsiteX6" fmla="*/ 581902 w 581902"/>
                  <a:gd name="connsiteY6" fmla="*/ 33732 h 419812"/>
                  <a:gd name="connsiteX7" fmla="*/ 579362 w 581902"/>
                  <a:gd name="connsiteY7" fmla="*/ 99772 h 419812"/>
                  <a:gd name="connsiteX8" fmla="*/ 574282 w 581902"/>
                  <a:gd name="connsiteY8" fmla="*/ 130252 h 419812"/>
                  <a:gd name="connsiteX9" fmla="*/ 571742 w 581902"/>
                  <a:gd name="connsiteY9" fmla="*/ 148032 h 419812"/>
                  <a:gd name="connsiteX10" fmla="*/ 566662 w 581902"/>
                  <a:gd name="connsiteY10" fmla="*/ 165812 h 419812"/>
                  <a:gd name="connsiteX11" fmla="*/ 564122 w 581902"/>
                  <a:gd name="connsiteY11" fmla="*/ 183592 h 419812"/>
                  <a:gd name="connsiteX12" fmla="*/ 559042 w 581902"/>
                  <a:gd name="connsiteY12" fmla="*/ 198832 h 419812"/>
                  <a:gd name="connsiteX13" fmla="*/ 551422 w 581902"/>
                  <a:gd name="connsiteY13" fmla="*/ 247092 h 419812"/>
                  <a:gd name="connsiteX14" fmla="*/ 548882 w 581902"/>
                  <a:gd name="connsiteY14" fmla="*/ 262332 h 419812"/>
                  <a:gd name="connsiteX15" fmla="*/ 543802 w 581902"/>
                  <a:gd name="connsiteY15" fmla="*/ 272492 h 419812"/>
                  <a:gd name="connsiteX16" fmla="*/ 531102 w 581902"/>
                  <a:gd name="connsiteY16" fmla="*/ 302972 h 419812"/>
                  <a:gd name="connsiteX17" fmla="*/ 523482 w 581902"/>
                  <a:gd name="connsiteY17" fmla="*/ 318212 h 419812"/>
                  <a:gd name="connsiteX18" fmla="*/ 503162 w 581902"/>
                  <a:gd name="connsiteY18" fmla="*/ 341072 h 419812"/>
                  <a:gd name="connsiteX19" fmla="*/ 493002 w 581902"/>
                  <a:gd name="connsiteY19" fmla="*/ 348692 h 419812"/>
                  <a:gd name="connsiteX20" fmla="*/ 485382 w 581902"/>
                  <a:gd name="connsiteY20" fmla="*/ 351232 h 419812"/>
                  <a:gd name="connsiteX21" fmla="*/ 477762 w 581902"/>
                  <a:gd name="connsiteY21" fmla="*/ 358852 h 419812"/>
                  <a:gd name="connsiteX22" fmla="*/ 470142 w 581902"/>
                  <a:gd name="connsiteY22" fmla="*/ 363932 h 419812"/>
                  <a:gd name="connsiteX23" fmla="*/ 465062 w 581902"/>
                  <a:gd name="connsiteY23" fmla="*/ 371552 h 419812"/>
                  <a:gd name="connsiteX24" fmla="*/ 447282 w 581902"/>
                  <a:gd name="connsiteY24" fmla="*/ 386792 h 419812"/>
                  <a:gd name="connsiteX25" fmla="*/ 434582 w 581902"/>
                  <a:gd name="connsiteY25" fmla="*/ 389332 h 419812"/>
                  <a:gd name="connsiteX26" fmla="*/ 414262 w 581902"/>
                  <a:gd name="connsiteY26" fmla="*/ 396952 h 419812"/>
                  <a:gd name="connsiteX27" fmla="*/ 391402 w 581902"/>
                  <a:gd name="connsiteY27" fmla="*/ 404572 h 419812"/>
                  <a:gd name="connsiteX28" fmla="*/ 376162 w 581902"/>
                  <a:gd name="connsiteY28" fmla="*/ 412192 h 419812"/>
                  <a:gd name="connsiteX29" fmla="*/ 348222 w 581902"/>
                  <a:gd name="connsiteY29" fmla="*/ 414732 h 419812"/>
                  <a:gd name="connsiteX30" fmla="*/ 330442 w 581902"/>
                  <a:gd name="connsiteY30" fmla="*/ 417272 h 419812"/>
                  <a:gd name="connsiteX31" fmla="*/ 307582 w 581902"/>
                  <a:gd name="connsiteY31" fmla="*/ 419812 h 419812"/>
                  <a:gd name="connsiteX32" fmla="*/ 28182 w 581902"/>
                  <a:gd name="connsiteY32" fmla="*/ 414732 h 419812"/>
                  <a:gd name="connsiteX33" fmla="*/ 5322 w 581902"/>
                  <a:gd name="connsiteY33" fmla="*/ 409652 h 419812"/>
                  <a:gd name="connsiteX34" fmla="*/ 242 w 581902"/>
                  <a:gd name="connsiteY34" fmla="*/ 402032 h 419812"/>
                  <a:gd name="connsiteX35" fmla="*/ 2782 w 581902"/>
                  <a:gd name="connsiteY35" fmla="*/ 323292 h 419812"/>
                  <a:gd name="connsiteX36" fmla="*/ 15482 w 581902"/>
                  <a:gd name="connsiteY36" fmla="*/ 302972 h 419812"/>
                  <a:gd name="connsiteX37" fmla="*/ 28182 w 581902"/>
                  <a:gd name="connsiteY37" fmla="*/ 285192 h 419812"/>
                  <a:gd name="connsiteX38" fmla="*/ 30722 w 581902"/>
                  <a:gd name="connsiteY38" fmla="*/ 275032 h 419812"/>
                  <a:gd name="connsiteX39" fmla="*/ 38342 w 581902"/>
                  <a:gd name="connsiteY39" fmla="*/ 259792 h 419812"/>
                  <a:gd name="connsiteX40" fmla="*/ 43422 w 581902"/>
                  <a:gd name="connsiteY40" fmla="*/ 219152 h 419812"/>
                  <a:gd name="connsiteX41" fmla="*/ 48502 w 581902"/>
                  <a:gd name="connsiteY41" fmla="*/ 196292 h 419812"/>
                  <a:gd name="connsiteX42" fmla="*/ 51042 w 581902"/>
                  <a:gd name="connsiteY42" fmla="*/ 183592 h 419812"/>
                  <a:gd name="connsiteX43" fmla="*/ 56122 w 581902"/>
                  <a:gd name="connsiteY43" fmla="*/ 165812 h 419812"/>
                  <a:gd name="connsiteX44" fmla="*/ 58662 w 581902"/>
                  <a:gd name="connsiteY44" fmla="*/ 150572 h 419812"/>
                  <a:gd name="connsiteX45" fmla="*/ 61202 w 581902"/>
                  <a:gd name="connsiteY45" fmla="*/ 137872 h 419812"/>
                  <a:gd name="connsiteX46" fmla="*/ 63742 w 581902"/>
                  <a:gd name="connsiteY46" fmla="*/ 112472 h 419812"/>
                  <a:gd name="connsiteX47" fmla="*/ 66282 w 581902"/>
                  <a:gd name="connsiteY47" fmla="*/ 99772 h 419812"/>
                  <a:gd name="connsiteX48" fmla="*/ 68822 w 581902"/>
                  <a:gd name="connsiteY48" fmla="*/ 74372 h 419812"/>
                  <a:gd name="connsiteX49" fmla="*/ 71362 w 581902"/>
                  <a:gd name="connsiteY49" fmla="*/ 61672 h 419812"/>
                  <a:gd name="connsiteX50" fmla="*/ 81522 w 581902"/>
                  <a:gd name="connsiteY50" fmla="*/ 54052 h 419812"/>
                  <a:gd name="connsiteX51" fmla="*/ 96762 w 581902"/>
                  <a:gd name="connsiteY51" fmla="*/ 43892 h 419812"/>
                  <a:gd name="connsiteX52" fmla="*/ 106922 w 581902"/>
                  <a:gd name="connsiteY52" fmla="*/ 5792 h 41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581902" h="419812">
                    <a:moveTo>
                      <a:pt x="106922" y="5792"/>
                    </a:moveTo>
                    <a:cubicBezTo>
                      <a:pt x="114965" y="712"/>
                      <a:pt x="123703" y="13866"/>
                      <a:pt x="145022" y="13412"/>
                    </a:cubicBezTo>
                    <a:cubicBezTo>
                      <a:pt x="194166" y="12366"/>
                      <a:pt x="225617" y="9447"/>
                      <a:pt x="269482" y="5792"/>
                    </a:cubicBezTo>
                    <a:cubicBezTo>
                      <a:pt x="278795" y="4099"/>
                      <a:pt x="287957" y="817"/>
                      <a:pt x="297422" y="712"/>
                    </a:cubicBezTo>
                    <a:cubicBezTo>
                      <a:pt x="457218" y="-1064"/>
                      <a:pt x="454323" y="126"/>
                      <a:pt x="569202" y="8332"/>
                    </a:cubicBezTo>
                    <a:cubicBezTo>
                      <a:pt x="572589" y="12565"/>
                      <a:pt x="576938" y="16183"/>
                      <a:pt x="579362" y="21032"/>
                    </a:cubicBezTo>
                    <a:cubicBezTo>
                      <a:pt x="581293" y="24893"/>
                      <a:pt x="581902" y="29415"/>
                      <a:pt x="581902" y="33732"/>
                    </a:cubicBezTo>
                    <a:cubicBezTo>
                      <a:pt x="581902" y="55762"/>
                      <a:pt x="581096" y="77811"/>
                      <a:pt x="579362" y="99772"/>
                    </a:cubicBezTo>
                    <a:cubicBezTo>
                      <a:pt x="578551" y="110040"/>
                      <a:pt x="575739" y="120055"/>
                      <a:pt x="574282" y="130252"/>
                    </a:cubicBezTo>
                    <a:cubicBezTo>
                      <a:pt x="573435" y="136179"/>
                      <a:pt x="572996" y="142178"/>
                      <a:pt x="571742" y="148032"/>
                    </a:cubicBezTo>
                    <a:cubicBezTo>
                      <a:pt x="570450" y="154059"/>
                      <a:pt x="567954" y="159785"/>
                      <a:pt x="566662" y="165812"/>
                    </a:cubicBezTo>
                    <a:cubicBezTo>
                      <a:pt x="565408" y="171666"/>
                      <a:pt x="565468" y="177758"/>
                      <a:pt x="564122" y="183592"/>
                    </a:cubicBezTo>
                    <a:cubicBezTo>
                      <a:pt x="562918" y="188810"/>
                      <a:pt x="560204" y="193605"/>
                      <a:pt x="559042" y="198832"/>
                    </a:cubicBezTo>
                    <a:cubicBezTo>
                      <a:pt x="555807" y="213390"/>
                      <a:pt x="553774" y="231802"/>
                      <a:pt x="551422" y="247092"/>
                    </a:cubicBezTo>
                    <a:cubicBezTo>
                      <a:pt x="550639" y="252182"/>
                      <a:pt x="550362" y="257399"/>
                      <a:pt x="548882" y="262332"/>
                    </a:cubicBezTo>
                    <a:cubicBezTo>
                      <a:pt x="547794" y="265959"/>
                      <a:pt x="545495" y="269105"/>
                      <a:pt x="543802" y="272492"/>
                    </a:cubicBezTo>
                    <a:cubicBezTo>
                      <a:pt x="539658" y="293212"/>
                      <a:pt x="543823" y="279347"/>
                      <a:pt x="531102" y="302972"/>
                    </a:cubicBezTo>
                    <a:cubicBezTo>
                      <a:pt x="528409" y="307973"/>
                      <a:pt x="526240" y="313247"/>
                      <a:pt x="523482" y="318212"/>
                    </a:cubicBezTo>
                    <a:cubicBezTo>
                      <a:pt x="518767" y="326699"/>
                      <a:pt x="510323" y="335701"/>
                      <a:pt x="503162" y="341072"/>
                    </a:cubicBezTo>
                    <a:cubicBezTo>
                      <a:pt x="499775" y="343612"/>
                      <a:pt x="496678" y="346592"/>
                      <a:pt x="493002" y="348692"/>
                    </a:cubicBezTo>
                    <a:cubicBezTo>
                      <a:pt x="490677" y="350020"/>
                      <a:pt x="487922" y="350385"/>
                      <a:pt x="485382" y="351232"/>
                    </a:cubicBezTo>
                    <a:cubicBezTo>
                      <a:pt x="482842" y="353772"/>
                      <a:pt x="480522" y="356552"/>
                      <a:pt x="477762" y="358852"/>
                    </a:cubicBezTo>
                    <a:cubicBezTo>
                      <a:pt x="475417" y="360806"/>
                      <a:pt x="472301" y="361773"/>
                      <a:pt x="470142" y="363932"/>
                    </a:cubicBezTo>
                    <a:cubicBezTo>
                      <a:pt x="467983" y="366091"/>
                      <a:pt x="467049" y="369234"/>
                      <a:pt x="465062" y="371552"/>
                    </a:cubicBezTo>
                    <a:cubicBezTo>
                      <a:pt x="462045" y="375072"/>
                      <a:pt x="452959" y="384663"/>
                      <a:pt x="447282" y="386792"/>
                    </a:cubicBezTo>
                    <a:cubicBezTo>
                      <a:pt x="443240" y="388308"/>
                      <a:pt x="438708" y="388062"/>
                      <a:pt x="434582" y="389332"/>
                    </a:cubicBezTo>
                    <a:cubicBezTo>
                      <a:pt x="427668" y="391459"/>
                      <a:pt x="421084" y="394544"/>
                      <a:pt x="414262" y="396952"/>
                    </a:cubicBezTo>
                    <a:cubicBezTo>
                      <a:pt x="406688" y="399625"/>
                      <a:pt x="398860" y="401589"/>
                      <a:pt x="391402" y="404572"/>
                    </a:cubicBezTo>
                    <a:cubicBezTo>
                      <a:pt x="386129" y="406681"/>
                      <a:pt x="381691" y="410891"/>
                      <a:pt x="376162" y="412192"/>
                    </a:cubicBezTo>
                    <a:cubicBezTo>
                      <a:pt x="367059" y="414334"/>
                      <a:pt x="357517" y="413699"/>
                      <a:pt x="348222" y="414732"/>
                    </a:cubicBezTo>
                    <a:cubicBezTo>
                      <a:pt x="342272" y="415393"/>
                      <a:pt x="336383" y="416529"/>
                      <a:pt x="330442" y="417272"/>
                    </a:cubicBezTo>
                    <a:cubicBezTo>
                      <a:pt x="322834" y="418223"/>
                      <a:pt x="315202" y="418965"/>
                      <a:pt x="307582" y="419812"/>
                    </a:cubicBezTo>
                    <a:lnTo>
                      <a:pt x="28182" y="414732"/>
                    </a:lnTo>
                    <a:cubicBezTo>
                      <a:pt x="18490" y="414481"/>
                      <a:pt x="13571" y="412402"/>
                      <a:pt x="5322" y="409652"/>
                    </a:cubicBezTo>
                    <a:cubicBezTo>
                      <a:pt x="3629" y="407112"/>
                      <a:pt x="332" y="405083"/>
                      <a:pt x="242" y="402032"/>
                    </a:cubicBezTo>
                    <a:cubicBezTo>
                      <a:pt x="-530" y="375783"/>
                      <a:pt x="601" y="349462"/>
                      <a:pt x="2782" y="323292"/>
                    </a:cubicBezTo>
                    <a:cubicBezTo>
                      <a:pt x="3783" y="311278"/>
                      <a:pt x="8902" y="310648"/>
                      <a:pt x="15482" y="302972"/>
                    </a:cubicBezTo>
                    <a:cubicBezTo>
                      <a:pt x="20208" y="297459"/>
                      <a:pt x="24162" y="291223"/>
                      <a:pt x="28182" y="285192"/>
                    </a:cubicBezTo>
                    <a:cubicBezTo>
                      <a:pt x="29029" y="281805"/>
                      <a:pt x="29426" y="278273"/>
                      <a:pt x="30722" y="275032"/>
                    </a:cubicBezTo>
                    <a:cubicBezTo>
                      <a:pt x="32831" y="269759"/>
                      <a:pt x="37083" y="265330"/>
                      <a:pt x="38342" y="259792"/>
                    </a:cubicBezTo>
                    <a:cubicBezTo>
                      <a:pt x="41368" y="246479"/>
                      <a:pt x="40745" y="232539"/>
                      <a:pt x="43422" y="219152"/>
                    </a:cubicBezTo>
                    <a:cubicBezTo>
                      <a:pt x="51083" y="180848"/>
                      <a:pt x="41328" y="228576"/>
                      <a:pt x="48502" y="196292"/>
                    </a:cubicBezTo>
                    <a:cubicBezTo>
                      <a:pt x="49439" y="192078"/>
                      <a:pt x="49995" y="187780"/>
                      <a:pt x="51042" y="183592"/>
                    </a:cubicBezTo>
                    <a:cubicBezTo>
                      <a:pt x="52537" y="177612"/>
                      <a:pt x="54736" y="171818"/>
                      <a:pt x="56122" y="165812"/>
                    </a:cubicBezTo>
                    <a:cubicBezTo>
                      <a:pt x="57280" y="160794"/>
                      <a:pt x="57741" y="155639"/>
                      <a:pt x="58662" y="150572"/>
                    </a:cubicBezTo>
                    <a:cubicBezTo>
                      <a:pt x="59434" y="146324"/>
                      <a:pt x="60631" y="142151"/>
                      <a:pt x="61202" y="137872"/>
                    </a:cubicBezTo>
                    <a:cubicBezTo>
                      <a:pt x="62327" y="129438"/>
                      <a:pt x="62617" y="120906"/>
                      <a:pt x="63742" y="112472"/>
                    </a:cubicBezTo>
                    <a:cubicBezTo>
                      <a:pt x="64313" y="108193"/>
                      <a:pt x="65711" y="104051"/>
                      <a:pt x="66282" y="99772"/>
                    </a:cubicBezTo>
                    <a:cubicBezTo>
                      <a:pt x="67407" y="91338"/>
                      <a:pt x="67697" y="82806"/>
                      <a:pt x="68822" y="74372"/>
                    </a:cubicBezTo>
                    <a:cubicBezTo>
                      <a:pt x="69393" y="70093"/>
                      <a:pt x="69074" y="65333"/>
                      <a:pt x="71362" y="61672"/>
                    </a:cubicBezTo>
                    <a:cubicBezTo>
                      <a:pt x="73606" y="58082"/>
                      <a:pt x="78308" y="56807"/>
                      <a:pt x="81522" y="54052"/>
                    </a:cubicBezTo>
                    <a:cubicBezTo>
                      <a:pt x="93630" y="43674"/>
                      <a:pt x="83800" y="48213"/>
                      <a:pt x="96762" y="43892"/>
                    </a:cubicBezTo>
                    <a:cubicBezTo>
                      <a:pt x="103170" y="34279"/>
                      <a:pt x="98879" y="10872"/>
                      <a:pt x="106922" y="5792"/>
                    </a:cubicBezTo>
                    <a:close/>
                  </a:path>
                </a:pathLst>
              </a:custGeom>
              <a:noFill/>
              <a:ln w="28575">
                <a:solidFill>
                  <a:srgbClr val="66FF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65" name="CuadroTexto 164">
                <a:extLst>
                  <a:ext uri="{FF2B5EF4-FFF2-40B4-BE49-F238E27FC236}">
                    <a16:creationId xmlns:a16="http://schemas.microsoft.com/office/drawing/2014/main" id="{90BBD65E-7A5F-475E-82E0-3F4344152AD3}"/>
                  </a:ext>
                </a:extLst>
              </p:cNvPr>
              <p:cNvSpPr txBox="1"/>
              <p:nvPr/>
            </p:nvSpPr>
            <p:spPr>
              <a:xfrm>
                <a:off x="9502556" y="4792196"/>
                <a:ext cx="6550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F4-SL</a:t>
                </a:r>
              </a:p>
            </p:txBody>
          </p:sp>
          <p:sp>
            <p:nvSpPr>
              <p:cNvPr id="166" name="CuadroTexto 165">
                <a:extLst>
                  <a:ext uri="{FF2B5EF4-FFF2-40B4-BE49-F238E27FC236}">
                    <a16:creationId xmlns:a16="http://schemas.microsoft.com/office/drawing/2014/main" id="{06B8D6EB-3501-4B08-A326-5723A844D1E9}"/>
                  </a:ext>
                </a:extLst>
              </p:cNvPr>
              <p:cNvSpPr txBox="1"/>
              <p:nvPr/>
            </p:nvSpPr>
            <p:spPr>
              <a:xfrm>
                <a:off x="10114038" y="4793613"/>
                <a:ext cx="6550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F4-SC</a:t>
                </a:r>
              </a:p>
            </p:txBody>
          </p:sp>
          <p:sp>
            <p:nvSpPr>
              <p:cNvPr id="167" name="CuadroTexto 166">
                <a:extLst>
                  <a:ext uri="{FF2B5EF4-FFF2-40B4-BE49-F238E27FC236}">
                    <a16:creationId xmlns:a16="http://schemas.microsoft.com/office/drawing/2014/main" id="{8A8082E8-B4C7-4C0E-BC07-C173651779AB}"/>
                  </a:ext>
                </a:extLst>
              </p:cNvPr>
              <p:cNvSpPr txBox="1"/>
              <p:nvPr/>
            </p:nvSpPr>
            <p:spPr>
              <a:xfrm>
                <a:off x="5899388" y="4796830"/>
                <a:ext cx="522854" cy="400110"/>
              </a:xfrm>
              <a:prstGeom prst="rect">
                <a:avLst/>
              </a:prstGeom>
              <a:solidFill>
                <a:srgbClr val="D9D9D9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s-ES" sz="20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BP</a:t>
                </a:r>
              </a:p>
            </p:txBody>
          </p:sp>
          <p:sp>
            <p:nvSpPr>
              <p:cNvPr id="170" name="CuadroTexto 169">
                <a:extLst>
                  <a:ext uri="{FF2B5EF4-FFF2-40B4-BE49-F238E27FC236}">
                    <a16:creationId xmlns:a16="http://schemas.microsoft.com/office/drawing/2014/main" id="{F1545347-6610-4168-82BD-D584E6887D42}"/>
                  </a:ext>
                </a:extLst>
              </p:cNvPr>
              <p:cNvSpPr txBox="1"/>
              <p:nvPr/>
            </p:nvSpPr>
            <p:spPr>
              <a:xfrm>
                <a:off x="10987448" y="5352501"/>
                <a:ext cx="513642" cy="400110"/>
              </a:xfrm>
              <a:prstGeom prst="rect">
                <a:avLst/>
              </a:prstGeom>
              <a:solidFill>
                <a:srgbClr val="D9D9D9">
                  <a:alpha val="50196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s-ES" sz="20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PC</a:t>
                </a:r>
              </a:p>
            </p:txBody>
          </p:sp>
          <p:sp>
            <p:nvSpPr>
              <p:cNvPr id="171" name="Forma libre: forma 170">
                <a:extLst>
                  <a:ext uri="{FF2B5EF4-FFF2-40B4-BE49-F238E27FC236}">
                    <a16:creationId xmlns:a16="http://schemas.microsoft.com/office/drawing/2014/main" id="{2CE2F1AB-1CE0-4C78-AD3B-16E30373DC7B}"/>
                  </a:ext>
                </a:extLst>
              </p:cNvPr>
              <p:cNvSpPr/>
              <p:nvPr/>
            </p:nvSpPr>
            <p:spPr>
              <a:xfrm>
                <a:off x="7602210" y="3849816"/>
                <a:ext cx="2197110" cy="739964"/>
              </a:xfrm>
              <a:custGeom>
                <a:avLst/>
                <a:gdLst>
                  <a:gd name="connsiteX0" fmla="*/ 698510 w 2197110"/>
                  <a:gd name="connsiteY0" fmla="*/ 824 h 739964"/>
                  <a:gd name="connsiteX1" fmla="*/ 718830 w 2197110"/>
                  <a:gd name="connsiteY1" fmla="*/ 3364 h 739964"/>
                  <a:gd name="connsiteX2" fmla="*/ 731530 w 2197110"/>
                  <a:gd name="connsiteY2" fmla="*/ 5904 h 739964"/>
                  <a:gd name="connsiteX3" fmla="*/ 944890 w 2197110"/>
                  <a:gd name="connsiteY3" fmla="*/ 10984 h 739964"/>
                  <a:gd name="connsiteX4" fmla="*/ 965210 w 2197110"/>
                  <a:gd name="connsiteY4" fmla="*/ 16064 h 739964"/>
                  <a:gd name="connsiteX5" fmla="*/ 982990 w 2197110"/>
                  <a:gd name="connsiteY5" fmla="*/ 21144 h 739964"/>
                  <a:gd name="connsiteX6" fmla="*/ 998230 w 2197110"/>
                  <a:gd name="connsiteY6" fmla="*/ 23684 h 739964"/>
                  <a:gd name="connsiteX7" fmla="*/ 1021090 w 2197110"/>
                  <a:gd name="connsiteY7" fmla="*/ 28764 h 739964"/>
                  <a:gd name="connsiteX8" fmla="*/ 1079510 w 2197110"/>
                  <a:gd name="connsiteY8" fmla="*/ 33844 h 739964"/>
                  <a:gd name="connsiteX9" fmla="*/ 1109990 w 2197110"/>
                  <a:gd name="connsiteY9" fmla="*/ 38924 h 739964"/>
                  <a:gd name="connsiteX10" fmla="*/ 1275090 w 2197110"/>
                  <a:gd name="connsiteY10" fmla="*/ 41464 h 739964"/>
                  <a:gd name="connsiteX11" fmla="*/ 1358910 w 2197110"/>
                  <a:gd name="connsiteY11" fmla="*/ 46544 h 739964"/>
                  <a:gd name="connsiteX12" fmla="*/ 1417330 w 2197110"/>
                  <a:gd name="connsiteY12" fmla="*/ 54164 h 739964"/>
                  <a:gd name="connsiteX13" fmla="*/ 1498610 w 2197110"/>
                  <a:gd name="connsiteY13" fmla="*/ 61784 h 739964"/>
                  <a:gd name="connsiteX14" fmla="*/ 1557030 w 2197110"/>
                  <a:gd name="connsiteY14" fmla="*/ 59244 h 739964"/>
                  <a:gd name="connsiteX15" fmla="*/ 1584970 w 2197110"/>
                  <a:gd name="connsiteY15" fmla="*/ 54164 h 739964"/>
                  <a:gd name="connsiteX16" fmla="*/ 1643390 w 2197110"/>
                  <a:gd name="connsiteY16" fmla="*/ 49084 h 739964"/>
                  <a:gd name="connsiteX17" fmla="*/ 1701810 w 2197110"/>
                  <a:gd name="connsiteY17" fmla="*/ 41464 h 739964"/>
                  <a:gd name="connsiteX18" fmla="*/ 1727210 w 2197110"/>
                  <a:gd name="connsiteY18" fmla="*/ 36384 h 739964"/>
                  <a:gd name="connsiteX19" fmla="*/ 1798330 w 2197110"/>
                  <a:gd name="connsiteY19" fmla="*/ 33844 h 739964"/>
                  <a:gd name="connsiteX20" fmla="*/ 1849130 w 2197110"/>
                  <a:gd name="connsiteY20" fmla="*/ 31304 h 739964"/>
                  <a:gd name="connsiteX21" fmla="*/ 1905010 w 2197110"/>
                  <a:gd name="connsiteY21" fmla="*/ 26224 h 739964"/>
                  <a:gd name="connsiteX22" fmla="*/ 1935490 w 2197110"/>
                  <a:gd name="connsiteY22" fmla="*/ 23684 h 739964"/>
                  <a:gd name="connsiteX23" fmla="*/ 2072650 w 2197110"/>
                  <a:gd name="connsiteY23" fmla="*/ 26224 h 739964"/>
                  <a:gd name="connsiteX24" fmla="*/ 2082810 w 2197110"/>
                  <a:gd name="connsiteY24" fmla="*/ 28764 h 739964"/>
                  <a:gd name="connsiteX25" fmla="*/ 2110750 w 2197110"/>
                  <a:gd name="connsiteY25" fmla="*/ 41464 h 739964"/>
                  <a:gd name="connsiteX26" fmla="*/ 2131070 w 2197110"/>
                  <a:gd name="connsiteY26" fmla="*/ 46544 h 739964"/>
                  <a:gd name="connsiteX27" fmla="*/ 2161550 w 2197110"/>
                  <a:gd name="connsiteY27" fmla="*/ 54164 h 739964"/>
                  <a:gd name="connsiteX28" fmla="*/ 2174250 w 2197110"/>
                  <a:gd name="connsiteY28" fmla="*/ 64324 h 739964"/>
                  <a:gd name="connsiteX29" fmla="*/ 2179330 w 2197110"/>
                  <a:gd name="connsiteY29" fmla="*/ 77024 h 739964"/>
                  <a:gd name="connsiteX30" fmla="*/ 2186950 w 2197110"/>
                  <a:gd name="connsiteY30" fmla="*/ 87184 h 739964"/>
                  <a:gd name="connsiteX31" fmla="*/ 2197110 w 2197110"/>
                  <a:gd name="connsiteY31" fmla="*/ 120204 h 739964"/>
                  <a:gd name="connsiteX32" fmla="*/ 2189490 w 2197110"/>
                  <a:gd name="connsiteY32" fmla="*/ 145604 h 739964"/>
                  <a:gd name="connsiteX33" fmla="*/ 2166630 w 2197110"/>
                  <a:gd name="connsiteY33" fmla="*/ 168464 h 739964"/>
                  <a:gd name="connsiteX34" fmla="*/ 2146310 w 2197110"/>
                  <a:gd name="connsiteY34" fmla="*/ 178624 h 739964"/>
                  <a:gd name="connsiteX35" fmla="*/ 2115830 w 2197110"/>
                  <a:gd name="connsiteY35" fmla="*/ 196404 h 739964"/>
                  <a:gd name="connsiteX36" fmla="*/ 2100590 w 2197110"/>
                  <a:gd name="connsiteY36" fmla="*/ 201484 h 739964"/>
                  <a:gd name="connsiteX37" fmla="*/ 2049790 w 2197110"/>
                  <a:gd name="connsiteY37" fmla="*/ 219264 h 739964"/>
                  <a:gd name="connsiteX38" fmla="*/ 2019310 w 2197110"/>
                  <a:gd name="connsiteY38" fmla="*/ 226884 h 739964"/>
                  <a:gd name="connsiteX39" fmla="*/ 1981210 w 2197110"/>
                  <a:gd name="connsiteY39" fmla="*/ 244664 h 739964"/>
                  <a:gd name="connsiteX40" fmla="*/ 1953270 w 2197110"/>
                  <a:gd name="connsiteY40" fmla="*/ 259904 h 739964"/>
                  <a:gd name="connsiteX41" fmla="*/ 1915170 w 2197110"/>
                  <a:gd name="connsiteY41" fmla="*/ 285304 h 739964"/>
                  <a:gd name="connsiteX42" fmla="*/ 1894850 w 2197110"/>
                  <a:gd name="connsiteY42" fmla="*/ 295464 h 739964"/>
                  <a:gd name="connsiteX43" fmla="*/ 1892310 w 2197110"/>
                  <a:gd name="connsiteY43" fmla="*/ 303084 h 739964"/>
                  <a:gd name="connsiteX44" fmla="*/ 1887230 w 2197110"/>
                  <a:gd name="connsiteY44" fmla="*/ 310704 h 739964"/>
                  <a:gd name="connsiteX45" fmla="*/ 1869450 w 2197110"/>
                  <a:gd name="connsiteY45" fmla="*/ 333564 h 739964"/>
                  <a:gd name="connsiteX46" fmla="*/ 1846590 w 2197110"/>
                  <a:gd name="connsiteY46" fmla="*/ 356424 h 739964"/>
                  <a:gd name="connsiteX47" fmla="*/ 1841510 w 2197110"/>
                  <a:gd name="connsiteY47" fmla="*/ 364044 h 739964"/>
                  <a:gd name="connsiteX48" fmla="*/ 1836430 w 2197110"/>
                  <a:gd name="connsiteY48" fmla="*/ 379284 h 739964"/>
                  <a:gd name="connsiteX49" fmla="*/ 1833890 w 2197110"/>
                  <a:gd name="connsiteY49" fmla="*/ 402144 h 739964"/>
                  <a:gd name="connsiteX50" fmla="*/ 1831350 w 2197110"/>
                  <a:gd name="connsiteY50" fmla="*/ 409764 h 739964"/>
                  <a:gd name="connsiteX51" fmla="*/ 1828810 w 2197110"/>
                  <a:gd name="connsiteY51" fmla="*/ 419924 h 739964"/>
                  <a:gd name="connsiteX52" fmla="*/ 1823730 w 2197110"/>
                  <a:gd name="connsiteY52" fmla="*/ 442784 h 739964"/>
                  <a:gd name="connsiteX53" fmla="*/ 1808490 w 2197110"/>
                  <a:gd name="connsiteY53" fmla="*/ 468184 h 739964"/>
                  <a:gd name="connsiteX54" fmla="*/ 1790710 w 2197110"/>
                  <a:gd name="connsiteY54" fmla="*/ 493584 h 739964"/>
                  <a:gd name="connsiteX55" fmla="*/ 1778010 w 2197110"/>
                  <a:gd name="connsiteY55" fmla="*/ 508824 h 739964"/>
                  <a:gd name="connsiteX56" fmla="*/ 1762770 w 2197110"/>
                  <a:gd name="connsiteY56" fmla="*/ 516444 h 739964"/>
                  <a:gd name="connsiteX57" fmla="*/ 1739910 w 2197110"/>
                  <a:gd name="connsiteY57" fmla="*/ 529144 h 739964"/>
                  <a:gd name="connsiteX58" fmla="*/ 1709430 w 2197110"/>
                  <a:gd name="connsiteY58" fmla="*/ 549464 h 739964"/>
                  <a:gd name="connsiteX59" fmla="*/ 1696730 w 2197110"/>
                  <a:gd name="connsiteY59" fmla="*/ 554544 h 739964"/>
                  <a:gd name="connsiteX60" fmla="*/ 1681490 w 2197110"/>
                  <a:gd name="connsiteY60" fmla="*/ 569784 h 739964"/>
                  <a:gd name="connsiteX61" fmla="*/ 1678950 w 2197110"/>
                  <a:gd name="connsiteY61" fmla="*/ 577404 h 739964"/>
                  <a:gd name="connsiteX62" fmla="*/ 1681490 w 2197110"/>
                  <a:gd name="connsiteY62" fmla="*/ 597724 h 739964"/>
                  <a:gd name="connsiteX63" fmla="*/ 1684030 w 2197110"/>
                  <a:gd name="connsiteY63" fmla="*/ 620584 h 739964"/>
                  <a:gd name="connsiteX64" fmla="*/ 1686570 w 2197110"/>
                  <a:gd name="connsiteY64" fmla="*/ 628204 h 739964"/>
                  <a:gd name="connsiteX65" fmla="*/ 1694190 w 2197110"/>
                  <a:gd name="connsiteY65" fmla="*/ 651064 h 739964"/>
                  <a:gd name="connsiteX66" fmla="*/ 1689110 w 2197110"/>
                  <a:gd name="connsiteY66" fmla="*/ 673924 h 739964"/>
                  <a:gd name="connsiteX67" fmla="*/ 1686570 w 2197110"/>
                  <a:gd name="connsiteY67" fmla="*/ 684084 h 739964"/>
                  <a:gd name="connsiteX68" fmla="*/ 1673870 w 2197110"/>
                  <a:gd name="connsiteY68" fmla="*/ 699324 h 739964"/>
                  <a:gd name="connsiteX69" fmla="*/ 1633230 w 2197110"/>
                  <a:gd name="connsiteY69" fmla="*/ 722184 h 739964"/>
                  <a:gd name="connsiteX70" fmla="*/ 1610370 w 2197110"/>
                  <a:gd name="connsiteY70" fmla="*/ 729804 h 739964"/>
                  <a:gd name="connsiteX71" fmla="*/ 1579890 w 2197110"/>
                  <a:gd name="connsiteY71" fmla="*/ 732344 h 739964"/>
                  <a:gd name="connsiteX72" fmla="*/ 1544330 w 2197110"/>
                  <a:gd name="connsiteY72" fmla="*/ 737424 h 739964"/>
                  <a:gd name="connsiteX73" fmla="*/ 1493530 w 2197110"/>
                  <a:gd name="connsiteY73" fmla="*/ 739964 h 739964"/>
                  <a:gd name="connsiteX74" fmla="*/ 1338590 w 2197110"/>
                  <a:gd name="connsiteY74" fmla="*/ 737424 h 739964"/>
                  <a:gd name="connsiteX75" fmla="*/ 1280170 w 2197110"/>
                  <a:gd name="connsiteY75" fmla="*/ 727264 h 739964"/>
                  <a:gd name="connsiteX76" fmla="*/ 1221750 w 2197110"/>
                  <a:gd name="connsiteY76" fmla="*/ 724724 h 739964"/>
                  <a:gd name="connsiteX77" fmla="*/ 1148090 w 2197110"/>
                  <a:gd name="connsiteY77" fmla="*/ 717104 h 739964"/>
                  <a:gd name="connsiteX78" fmla="*/ 929650 w 2197110"/>
                  <a:gd name="connsiteY78" fmla="*/ 719644 h 739964"/>
                  <a:gd name="connsiteX79" fmla="*/ 817890 w 2197110"/>
                  <a:gd name="connsiteY79" fmla="*/ 722184 h 739964"/>
                  <a:gd name="connsiteX80" fmla="*/ 568970 w 2197110"/>
                  <a:gd name="connsiteY80" fmla="*/ 719644 h 739964"/>
                  <a:gd name="connsiteX81" fmla="*/ 530870 w 2197110"/>
                  <a:gd name="connsiteY81" fmla="*/ 714564 h 739964"/>
                  <a:gd name="connsiteX82" fmla="*/ 452130 w 2197110"/>
                  <a:gd name="connsiteY82" fmla="*/ 709484 h 739964"/>
                  <a:gd name="connsiteX83" fmla="*/ 439430 w 2197110"/>
                  <a:gd name="connsiteY83" fmla="*/ 706944 h 739964"/>
                  <a:gd name="connsiteX84" fmla="*/ 391170 w 2197110"/>
                  <a:gd name="connsiteY84" fmla="*/ 686624 h 739964"/>
                  <a:gd name="connsiteX85" fmla="*/ 360690 w 2197110"/>
                  <a:gd name="connsiteY85" fmla="*/ 666304 h 739964"/>
                  <a:gd name="connsiteX86" fmla="*/ 292110 w 2197110"/>
                  <a:gd name="connsiteY86" fmla="*/ 648524 h 739964"/>
                  <a:gd name="connsiteX87" fmla="*/ 210830 w 2197110"/>
                  <a:gd name="connsiteY87" fmla="*/ 638364 h 739964"/>
                  <a:gd name="connsiteX88" fmla="*/ 160030 w 2197110"/>
                  <a:gd name="connsiteY88" fmla="*/ 635824 h 739964"/>
                  <a:gd name="connsiteX89" fmla="*/ 78750 w 2197110"/>
                  <a:gd name="connsiteY89" fmla="*/ 638364 h 739964"/>
                  <a:gd name="connsiteX90" fmla="*/ 7630 w 2197110"/>
                  <a:gd name="connsiteY90" fmla="*/ 628204 h 739964"/>
                  <a:gd name="connsiteX91" fmla="*/ 2550 w 2197110"/>
                  <a:gd name="connsiteY91" fmla="*/ 620584 h 739964"/>
                  <a:gd name="connsiteX92" fmla="*/ 10 w 2197110"/>
                  <a:gd name="connsiteY92" fmla="*/ 610424 h 739964"/>
                  <a:gd name="connsiteX93" fmla="*/ 25410 w 2197110"/>
                  <a:gd name="connsiteY93" fmla="*/ 529144 h 739964"/>
                  <a:gd name="connsiteX94" fmla="*/ 63510 w 2197110"/>
                  <a:gd name="connsiteY94" fmla="*/ 506284 h 739964"/>
                  <a:gd name="connsiteX95" fmla="*/ 124470 w 2197110"/>
                  <a:gd name="connsiteY95" fmla="*/ 465644 h 739964"/>
                  <a:gd name="connsiteX96" fmla="*/ 152410 w 2197110"/>
                  <a:gd name="connsiteY96" fmla="*/ 450404 h 739964"/>
                  <a:gd name="connsiteX97" fmla="*/ 218450 w 2197110"/>
                  <a:gd name="connsiteY97" fmla="*/ 391984 h 739964"/>
                  <a:gd name="connsiteX98" fmla="*/ 271790 w 2197110"/>
                  <a:gd name="connsiteY98" fmla="*/ 333564 h 739964"/>
                  <a:gd name="connsiteX99" fmla="*/ 327670 w 2197110"/>
                  <a:gd name="connsiteY99" fmla="*/ 300544 h 739964"/>
                  <a:gd name="connsiteX100" fmla="*/ 353070 w 2197110"/>
                  <a:gd name="connsiteY100" fmla="*/ 285304 h 739964"/>
                  <a:gd name="connsiteX101" fmla="*/ 373390 w 2197110"/>
                  <a:gd name="connsiteY101" fmla="*/ 264984 h 739964"/>
                  <a:gd name="connsiteX102" fmla="*/ 398790 w 2197110"/>
                  <a:gd name="connsiteY102" fmla="*/ 244664 h 739964"/>
                  <a:gd name="connsiteX103" fmla="*/ 421650 w 2197110"/>
                  <a:gd name="connsiteY103" fmla="*/ 214184 h 739964"/>
                  <a:gd name="connsiteX104" fmla="*/ 449590 w 2197110"/>
                  <a:gd name="connsiteY104" fmla="*/ 186244 h 739964"/>
                  <a:gd name="connsiteX105" fmla="*/ 472450 w 2197110"/>
                  <a:gd name="connsiteY105" fmla="*/ 160844 h 739964"/>
                  <a:gd name="connsiteX106" fmla="*/ 518170 w 2197110"/>
                  <a:gd name="connsiteY106" fmla="*/ 110044 h 739964"/>
                  <a:gd name="connsiteX107" fmla="*/ 528330 w 2197110"/>
                  <a:gd name="connsiteY107" fmla="*/ 107504 h 739964"/>
                  <a:gd name="connsiteX108" fmla="*/ 541030 w 2197110"/>
                  <a:gd name="connsiteY108" fmla="*/ 99884 h 739964"/>
                  <a:gd name="connsiteX109" fmla="*/ 546110 w 2197110"/>
                  <a:gd name="connsiteY109" fmla="*/ 92264 h 739964"/>
                  <a:gd name="connsiteX110" fmla="*/ 568970 w 2197110"/>
                  <a:gd name="connsiteY110" fmla="*/ 82104 h 739964"/>
                  <a:gd name="connsiteX111" fmla="*/ 596910 w 2197110"/>
                  <a:gd name="connsiteY111" fmla="*/ 64324 h 739964"/>
                  <a:gd name="connsiteX112" fmla="*/ 607070 w 2197110"/>
                  <a:gd name="connsiteY112" fmla="*/ 61784 h 739964"/>
                  <a:gd name="connsiteX113" fmla="*/ 637550 w 2197110"/>
                  <a:gd name="connsiteY113" fmla="*/ 44004 h 739964"/>
                  <a:gd name="connsiteX114" fmla="*/ 647710 w 2197110"/>
                  <a:gd name="connsiteY114" fmla="*/ 36384 h 739964"/>
                  <a:gd name="connsiteX115" fmla="*/ 655330 w 2197110"/>
                  <a:gd name="connsiteY115" fmla="*/ 28764 h 739964"/>
                  <a:gd name="connsiteX116" fmla="*/ 665490 w 2197110"/>
                  <a:gd name="connsiteY116" fmla="*/ 23684 h 739964"/>
                  <a:gd name="connsiteX117" fmla="*/ 678190 w 2197110"/>
                  <a:gd name="connsiteY117" fmla="*/ 18604 h 739964"/>
                  <a:gd name="connsiteX118" fmla="*/ 698510 w 2197110"/>
                  <a:gd name="connsiteY118" fmla="*/ 824 h 73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2197110" h="739964">
                    <a:moveTo>
                      <a:pt x="698510" y="824"/>
                    </a:moveTo>
                    <a:cubicBezTo>
                      <a:pt x="705283" y="-1716"/>
                      <a:pt x="712083" y="2326"/>
                      <a:pt x="718830" y="3364"/>
                    </a:cubicBezTo>
                    <a:cubicBezTo>
                      <a:pt x="723097" y="4020"/>
                      <a:pt x="727222" y="5617"/>
                      <a:pt x="731530" y="5904"/>
                    </a:cubicBezTo>
                    <a:cubicBezTo>
                      <a:pt x="784116" y="9410"/>
                      <a:pt x="917325" y="10517"/>
                      <a:pt x="944890" y="10984"/>
                    </a:cubicBezTo>
                    <a:lnTo>
                      <a:pt x="965210" y="16064"/>
                    </a:lnTo>
                    <a:cubicBezTo>
                      <a:pt x="971166" y="17652"/>
                      <a:pt x="976984" y="19758"/>
                      <a:pt x="982990" y="21144"/>
                    </a:cubicBezTo>
                    <a:cubicBezTo>
                      <a:pt x="988008" y="22302"/>
                      <a:pt x="993180" y="22674"/>
                      <a:pt x="998230" y="23684"/>
                    </a:cubicBezTo>
                    <a:cubicBezTo>
                      <a:pt x="1005884" y="25215"/>
                      <a:pt x="1013344" y="27796"/>
                      <a:pt x="1021090" y="28764"/>
                    </a:cubicBezTo>
                    <a:cubicBezTo>
                      <a:pt x="1040486" y="31188"/>
                      <a:pt x="1060090" y="31625"/>
                      <a:pt x="1079510" y="33844"/>
                    </a:cubicBezTo>
                    <a:cubicBezTo>
                      <a:pt x="1089744" y="35014"/>
                      <a:pt x="1099698" y="38523"/>
                      <a:pt x="1109990" y="38924"/>
                    </a:cubicBezTo>
                    <a:cubicBezTo>
                      <a:pt x="1164988" y="41067"/>
                      <a:pt x="1220057" y="40617"/>
                      <a:pt x="1275090" y="41464"/>
                    </a:cubicBezTo>
                    <a:cubicBezTo>
                      <a:pt x="1305967" y="42867"/>
                      <a:pt x="1329626" y="43099"/>
                      <a:pt x="1358910" y="46544"/>
                    </a:cubicBezTo>
                    <a:cubicBezTo>
                      <a:pt x="1378414" y="48839"/>
                      <a:pt x="1397836" y="51787"/>
                      <a:pt x="1417330" y="54164"/>
                    </a:cubicBezTo>
                    <a:cubicBezTo>
                      <a:pt x="1462517" y="59675"/>
                      <a:pt x="1457321" y="58835"/>
                      <a:pt x="1498610" y="61784"/>
                    </a:cubicBezTo>
                    <a:cubicBezTo>
                      <a:pt x="1518083" y="60937"/>
                      <a:pt x="1537614" y="60957"/>
                      <a:pt x="1557030" y="59244"/>
                    </a:cubicBezTo>
                    <a:cubicBezTo>
                      <a:pt x="1566459" y="58412"/>
                      <a:pt x="1575569" y="55270"/>
                      <a:pt x="1584970" y="54164"/>
                    </a:cubicBezTo>
                    <a:cubicBezTo>
                      <a:pt x="1604383" y="51880"/>
                      <a:pt x="1623917" y="50777"/>
                      <a:pt x="1643390" y="49084"/>
                    </a:cubicBezTo>
                    <a:cubicBezTo>
                      <a:pt x="1724596" y="34319"/>
                      <a:pt x="1615331" y="53257"/>
                      <a:pt x="1701810" y="41464"/>
                    </a:cubicBezTo>
                    <a:cubicBezTo>
                      <a:pt x="1710365" y="40297"/>
                      <a:pt x="1718602" y="37064"/>
                      <a:pt x="1727210" y="36384"/>
                    </a:cubicBezTo>
                    <a:cubicBezTo>
                      <a:pt x="1750858" y="34517"/>
                      <a:pt x="1774629" y="34832"/>
                      <a:pt x="1798330" y="33844"/>
                    </a:cubicBezTo>
                    <a:lnTo>
                      <a:pt x="1849130" y="31304"/>
                    </a:lnTo>
                    <a:cubicBezTo>
                      <a:pt x="1873148" y="29803"/>
                      <a:pt x="1881936" y="28322"/>
                      <a:pt x="1905010" y="26224"/>
                    </a:cubicBezTo>
                    <a:lnTo>
                      <a:pt x="1935490" y="23684"/>
                    </a:lnTo>
                    <a:lnTo>
                      <a:pt x="2072650" y="26224"/>
                    </a:lnTo>
                    <a:cubicBezTo>
                      <a:pt x="2076139" y="26344"/>
                      <a:pt x="2079453" y="27805"/>
                      <a:pt x="2082810" y="28764"/>
                    </a:cubicBezTo>
                    <a:cubicBezTo>
                      <a:pt x="2100962" y="33950"/>
                      <a:pt x="2078567" y="29395"/>
                      <a:pt x="2110750" y="41464"/>
                    </a:cubicBezTo>
                    <a:cubicBezTo>
                      <a:pt x="2117287" y="43915"/>
                      <a:pt x="2124274" y="44945"/>
                      <a:pt x="2131070" y="46544"/>
                    </a:cubicBezTo>
                    <a:cubicBezTo>
                      <a:pt x="2159940" y="53337"/>
                      <a:pt x="2145360" y="48767"/>
                      <a:pt x="2161550" y="54164"/>
                    </a:cubicBezTo>
                    <a:cubicBezTo>
                      <a:pt x="2165783" y="57551"/>
                      <a:pt x="2170922" y="60045"/>
                      <a:pt x="2174250" y="64324"/>
                    </a:cubicBezTo>
                    <a:cubicBezTo>
                      <a:pt x="2177049" y="67923"/>
                      <a:pt x="2177116" y="73038"/>
                      <a:pt x="2179330" y="77024"/>
                    </a:cubicBezTo>
                    <a:cubicBezTo>
                      <a:pt x="2181386" y="80725"/>
                      <a:pt x="2184894" y="83483"/>
                      <a:pt x="2186950" y="87184"/>
                    </a:cubicBezTo>
                    <a:cubicBezTo>
                      <a:pt x="2192182" y="96601"/>
                      <a:pt x="2194663" y="110415"/>
                      <a:pt x="2197110" y="120204"/>
                    </a:cubicBezTo>
                    <a:cubicBezTo>
                      <a:pt x="2194570" y="128671"/>
                      <a:pt x="2193626" y="137792"/>
                      <a:pt x="2189490" y="145604"/>
                    </a:cubicBezTo>
                    <a:cubicBezTo>
                      <a:pt x="2184781" y="154499"/>
                      <a:pt x="2175850" y="163435"/>
                      <a:pt x="2166630" y="168464"/>
                    </a:cubicBezTo>
                    <a:cubicBezTo>
                      <a:pt x="2159982" y="172090"/>
                      <a:pt x="2152945" y="174975"/>
                      <a:pt x="2146310" y="178624"/>
                    </a:cubicBezTo>
                    <a:cubicBezTo>
                      <a:pt x="2136004" y="184292"/>
                      <a:pt x="2126989" y="192684"/>
                      <a:pt x="2115830" y="196404"/>
                    </a:cubicBezTo>
                    <a:cubicBezTo>
                      <a:pt x="2110750" y="198097"/>
                      <a:pt x="2105633" y="199683"/>
                      <a:pt x="2100590" y="201484"/>
                    </a:cubicBezTo>
                    <a:cubicBezTo>
                      <a:pt x="2078017" y="209546"/>
                      <a:pt x="2075622" y="211730"/>
                      <a:pt x="2049790" y="219264"/>
                    </a:cubicBezTo>
                    <a:cubicBezTo>
                      <a:pt x="2039736" y="222196"/>
                      <a:pt x="2029290" y="223709"/>
                      <a:pt x="2019310" y="226884"/>
                    </a:cubicBezTo>
                    <a:cubicBezTo>
                      <a:pt x="1991024" y="235884"/>
                      <a:pt x="2000810" y="233973"/>
                      <a:pt x="1981210" y="244664"/>
                    </a:cubicBezTo>
                    <a:cubicBezTo>
                      <a:pt x="1962676" y="254774"/>
                      <a:pt x="1969865" y="249117"/>
                      <a:pt x="1953270" y="259904"/>
                    </a:cubicBezTo>
                    <a:cubicBezTo>
                      <a:pt x="1940472" y="268222"/>
                      <a:pt x="1929342" y="279635"/>
                      <a:pt x="1915170" y="285304"/>
                    </a:cubicBezTo>
                    <a:cubicBezTo>
                      <a:pt x="1899636" y="291518"/>
                      <a:pt x="1906264" y="287855"/>
                      <a:pt x="1894850" y="295464"/>
                    </a:cubicBezTo>
                    <a:cubicBezTo>
                      <a:pt x="1894003" y="298004"/>
                      <a:pt x="1893507" y="300689"/>
                      <a:pt x="1892310" y="303084"/>
                    </a:cubicBezTo>
                    <a:cubicBezTo>
                      <a:pt x="1890945" y="305814"/>
                      <a:pt x="1889062" y="308262"/>
                      <a:pt x="1887230" y="310704"/>
                    </a:cubicBezTo>
                    <a:cubicBezTo>
                      <a:pt x="1881438" y="318427"/>
                      <a:pt x="1876276" y="326738"/>
                      <a:pt x="1869450" y="333564"/>
                    </a:cubicBezTo>
                    <a:cubicBezTo>
                      <a:pt x="1861830" y="341184"/>
                      <a:pt x="1852568" y="347458"/>
                      <a:pt x="1846590" y="356424"/>
                    </a:cubicBezTo>
                    <a:cubicBezTo>
                      <a:pt x="1844897" y="358964"/>
                      <a:pt x="1842750" y="361254"/>
                      <a:pt x="1841510" y="364044"/>
                    </a:cubicBezTo>
                    <a:cubicBezTo>
                      <a:pt x="1839335" y="368937"/>
                      <a:pt x="1836430" y="379284"/>
                      <a:pt x="1836430" y="379284"/>
                    </a:cubicBezTo>
                    <a:cubicBezTo>
                      <a:pt x="1835583" y="386904"/>
                      <a:pt x="1835150" y="394581"/>
                      <a:pt x="1833890" y="402144"/>
                    </a:cubicBezTo>
                    <a:cubicBezTo>
                      <a:pt x="1833450" y="404785"/>
                      <a:pt x="1832086" y="407190"/>
                      <a:pt x="1831350" y="409764"/>
                    </a:cubicBezTo>
                    <a:cubicBezTo>
                      <a:pt x="1830391" y="413121"/>
                      <a:pt x="1829595" y="416523"/>
                      <a:pt x="1828810" y="419924"/>
                    </a:cubicBezTo>
                    <a:cubicBezTo>
                      <a:pt x="1827055" y="427530"/>
                      <a:pt x="1826198" y="435379"/>
                      <a:pt x="1823730" y="442784"/>
                    </a:cubicBezTo>
                    <a:cubicBezTo>
                      <a:pt x="1817653" y="461015"/>
                      <a:pt x="1816957" y="454073"/>
                      <a:pt x="1808490" y="468184"/>
                    </a:cubicBezTo>
                    <a:cubicBezTo>
                      <a:pt x="1786617" y="504640"/>
                      <a:pt x="1815099" y="465130"/>
                      <a:pt x="1790710" y="493584"/>
                    </a:cubicBezTo>
                    <a:cubicBezTo>
                      <a:pt x="1784463" y="500873"/>
                      <a:pt x="1786818" y="502952"/>
                      <a:pt x="1778010" y="508824"/>
                    </a:cubicBezTo>
                    <a:cubicBezTo>
                      <a:pt x="1773284" y="511974"/>
                      <a:pt x="1767781" y="513771"/>
                      <a:pt x="1762770" y="516444"/>
                    </a:cubicBezTo>
                    <a:cubicBezTo>
                      <a:pt x="1755079" y="520546"/>
                      <a:pt x="1747322" y="524556"/>
                      <a:pt x="1739910" y="529144"/>
                    </a:cubicBezTo>
                    <a:cubicBezTo>
                      <a:pt x="1729528" y="535571"/>
                      <a:pt x="1720767" y="544929"/>
                      <a:pt x="1709430" y="549464"/>
                    </a:cubicBezTo>
                    <a:cubicBezTo>
                      <a:pt x="1705197" y="551157"/>
                      <a:pt x="1700716" y="552330"/>
                      <a:pt x="1696730" y="554544"/>
                    </a:cubicBezTo>
                    <a:cubicBezTo>
                      <a:pt x="1689390" y="558622"/>
                      <a:pt x="1685124" y="562517"/>
                      <a:pt x="1681490" y="569784"/>
                    </a:cubicBezTo>
                    <a:cubicBezTo>
                      <a:pt x="1680293" y="572179"/>
                      <a:pt x="1679797" y="574864"/>
                      <a:pt x="1678950" y="577404"/>
                    </a:cubicBezTo>
                    <a:cubicBezTo>
                      <a:pt x="1679797" y="584177"/>
                      <a:pt x="1680692" y="590945"/>
                      <a:pt x="1681490" y="597724"/>
                    </a:cubicBezTo>
                    <a:cubicBezTo>
                      <a:pt x="1682386" y="605338"/>
                      <a:pt x="1682770" y="613021"/>
                      <a:pt x="1684030" y="620584"/>
                    </a:cubicBezTo>
                    <a:cubicBezTo>
                      <a:pt x="1684470" y="623225"/>
                      <a:pt x="1685834" y="625630"/>
                      <a:pt x="1686570" y="628204"/>
                    </a:cubicBezTo>
                    <a:cubicBezTo>
                      <a:pt x="1692039" y="647345"/>
                      <a:pt x="1685433" y="629171"/>
                      <a:pt x="1694190" y="651064"/>
                    </a:cubicBezTo>
                    <a:cubicBezTo>
                      <a:pt x="1692497" y="658684"/>
                      <a:pt x="1690865" y="666318"/>
                      <a:pt x="1689110" y="673924"/>
                    </a:cubicBezTo>
                    <a:cubicBezTo>
                      <a:pt x="1688325" y="677325"/>
                      <a:pt x="1687945" y="680875"/>
                      <a:pt x="1686570" y="684084"/>
                    </a:cubicBezTo>
                    <a:cubicBezTo>
                      <a:pt x="1684294" y="689394"/>
                      <a:pt x="1678004" y="695780"/>
                      <a:pt x="1673870" y="699324"/>
                    </a:cubicBezTo>
                    <a:cubicBezTo>
                      <a:pt x="1661889" y="709594"/>
                      <a:pt x="1647929" y="716672"/>
                      <a:pt x="1633230" y="722184"/>
                    </a:cubicBezTo>
                    <a:cubicBezTo>
                      <a:pt x="1625709" y="725004"/>
                      <a:pt x="1618260" y="728301"/>
                      <a:pt x="1610370" y="729804"/>
                    </a:cubicBezTo>
                    <a:cubicBezTo>
                      <a:pt x="1600355" y="731712"/>
                      <a:pt x="1590018" y="731175"/>
                      <a:pt x="1579890" y="732344"/>
                    </a:cubicBezTo>
                    <a:cubicBezTo>
                      <a:pt x="1567995" y="733716"/>
                      <a:pt x="1556257" y="736372"/>
                      <a:pt x="1544330" y="737424"/>
                    </a:cubicBezTo>
                    <a:cubicBezTo>
                      <a:pt x="1527441" y="738914"/>
                      <a:pt x="1510463" y="739117"/>
                      <a:pt x="1493530" y="739964"/>
                    </a:cubicBezTo>
                    <a:cubicBezTo>
                      <a:pt x="1441883" y="739117"/>
                      <a:pt x="1390152" y="740493"/>
                      <a:pt x="1338590" y="737424"/>
                    </a:cubicBezTo>
                    <a:cubicBezTo>
                      <a:pt x="1318859" y="736250"/>
                      <a:pt x="1299820" y="729400"/>
                      <a:pt x="1280170" y="727264"/>
                    </a:cubicBezTo>
                    <a:cubicBezTo>
                      <a:pt x="1260792" y="725158"/>
                      <a:pt x="1241213" y="725776"/>
                      <a:pt x="1221750" y="724724"/>
                    </a:cubicBezTo>
                    <a:cubicBezTo>
                      <a:pt x="1184004" y="722684"/>
                      <a:pt x="1186547" y="722232"/>
                      <a:pt x="1148090" y="717104"/>
                    </a:cubicBezTo>
                    <a:lnTo>
                      <a:pt x="929650" y="719644"/>
                    </a:lnTo>
                    <a:cubicBezTo>
                      <a:pt x="892391" y="720217"/>
                      <a:pt x="855153" y="722184"/>
                      <a:pt x="817890" y="722184"/>
                    </a:cubicBezTo>
                    <a:cubicBezTo>
                      <a:pt x="734912" y="722184"/>
                      <a:pt x="651943" y="720491"/>
                      <a:pt x="568970" y="719644"/>
                    </a:cubicBezTo>
                    <a:cubicBezTo>
                      <a:pt x="556270" y="717951"/>
                      <a:pt x="543634" y="715674"/>
                      <a:pt x="530870" y="714564"/>
                    </a:cubicBezTo>
                    <a:cubicBezTo>
                      <a:pt x="504668" y="712286"/>
                      <a:pt x="478340" y="711668"/>
                      <a:pt x="452130" y="709484"/>
                    </a:cubicBezTo>
                    <a:cubicBezTo>
                      <a:pt x="447828" y="709125"/>
                      <a:pt x="443526" y="708309"/>
                      <a:pt x="439430" y="706944"/>
                    </a:cubicBezTo>
                    <a:cubicBezTo>
                      <a:pt x="433760" y="705054"/>
                      <a:pt x="397241" y="690093"/>
                      <a:pt x="391170" y="686624"/>
                    </a:cubicBezTo>
                    <a:cubicBezTo>
                      <a:pt x="365613" y="672020"/>
                      <a:pt x="392655" y="679380"/>
                      <a:pt x="360690" y="666304"/>
                    </a:cubicBezTo>
                    <a:cubicBezTo>
                      <a:pt x="329879" y="653699"/>
                      <a:pt x="322668" y="653225"/>
                      <a:pt x="292110" y="648524"/>
                    </a:cubicBezTo>
                    <a:cubicBezTo>
                      <a:pt x="268137" y="644836"/>
                      <a:pt x="234173" y="640207"/>
                      <a:pt x="210830" y="638364"/>
                    </a:cubicBezTo>
                    <a:cubicBezTo>
                      <a:pt x="193928" y="637030"/>
                      <a:pt x="176963" y="636671"/>
                      <a:pt x="160030" y="635824"/>
                    </a:cubicBezTo>
                    <a:cubicBezTo>
                      <a:pt x="132937" y="636671"/>
                      <a:pt x="105857" y="638364"/>
                      <a:pt x="78750" y="638364"/>
                    </a:cubicBezTo>
                    <a:cubicBezTo>
                      <a:pt x="48020" y="638364"/>
                      <a:pt x="26887" y="647461"/>
                      <a:pt x="7630" y="628204"/>
                    </a:cubicBezTo>
                    <a:cubicBezTo>
                      <a:pt x="5471" y="626045"/>
                      <a:pt x="4243" y="623124"/>
                      <a:pt x="2550" y="620584"/>
                    </a:cubicBezTo>
                    <a:cubicBezTo>
                      <a:pt x="1703" y="617197"/>
                      <a:pt x="-156" y="613911"/>
                      <a:pt x="10" y="610424"/>
                    </a:cubicBezTo>
                    <a:cubicBezTo>
                      <a:pt x="1351" y="582264"/>
                      <a:pt x="4128" y="550426"/>
                      <a:pt x="25410" y="529144"/>
                    </a:cubicBezTo>
                    <a:cubicBezTo>
                      <a:pt x="31810" y="522744"/>
                      <a:pt x="58289" y="509678"/>
                      <a:pt x="63510" y="506284"/>
                    </a:cubicBezTo>
                    <a:cubicBezTo>
                      <a:pt x="128055" y="464330"/>
                      <a:pt x="52292" y="507748"/>
                      <a:pt x="124470" y="465644"/>
                    </a:cubicBezTo>
                    <a:cubicBezTo>
                      <a:pt x="133634" y="460299"/>
                      <a:pt x="143759" y="456544"/>
                      <a:pt x="152410" y="450404"/>
                    </a:cubicBezTo>
                    <a:cubicBezTo>
                      <a:pt x="189412" y="424144"/>
                      <a:pt x="196258" y="419297"/>
                      <a:pt x="218450" y="391984"/>
                    </a:cubicBezTo>
                    <a:cubicBezTo>
                      <a:pt x="233326" y="373675"/>
                      <a:pt x="252317" y="345071"/>
                      <a:pt x="271790" y="333564"/>
                    </a:cubicBezTo>
                    <a:lnTo>
                      <a:pt x="327670" y="300544"/>
                    </a:lnTo>
                    <a:cubicBezTo>
                      <a:pt x="336160" y="295503"/>
                      <a:pt x="346088" y="292286"/>
                      <a:pt x="353070" y="285304"/>
                    </a:cubicBezTo>
                    <a:cubicBezTo>
                      <a:pt x="359843" y="278531"/>
                      <a:pt x="366231" y="271348"/>
                      <a:pt x="373390" y="264984"/>
                    </a:cubicBezTo>
                    <a:cubicBezTo>
                      <a:pt x="381494" y="257781"/>
                      <a:pt x="391322" y="252525"/>
                      <a:pt x="398790" y="244664"/>
                    </a:cubicBezTo>
                    <a:cubicBezTo>
                      <a:pt x="407537" y="235457"/>
                      <a:pt x="413317" y="223767"/>
                      <a:pt x="421650" y="214184"/>
                    </a:cubicBezTo>
                    <a:cubicBezTo>
                      <a:pt x="430293" y="204245"/>
                      <a:pt x="440507" y="195782"/>
                      <a:pt x="449590" y="186244"/>
                    </a:cubicBezTo>
                    <a:cubicBezTo>
                      <a:pt x="457446" y="177996"/>
                      <a:pt x="465092" y="169540"/>
                      <a:pt x="472450" y="160844"/>
                    </a:cubicBezTo>
                    <a:cubicBezTo>
                      <a:pt x="478649" y="153518"/>
                      <a:pt x="501233" y="119454"/>
                      <a:pt x="518170" y="110044"/>
                    </a:cubicBezTo>
                    <a:cubicBezTo>
                      <a:pt x="521222" y="108349"/>
                      <a:pt x="524943" y="108351"/>
                      <a:pt x="528330" y="107504"/>
                    </a:cubicBezTo>
                    <a:cubicBezTo>
                      <a:pt x="532563" y="104964"/>
                      <a:pt x="537282" y="103097"/>
                      <a:pt x="541030" y="99884"/>
                    </a:cubicBezTo>
                    <a:cubicBezTo>
                      <a:pt x="543348" y="97897"/>
                      <a:pt x="543765" y="94218"/>
                      <a:pt x="546110" y="92264"/>
                    </a:cubicBezTo>
                    <a:cubicBezTo>
                      <a:pt x="550666" y="88467"/>
                      <a:pt x="564413" y="84589"/>
                      <a:pt x="568970" y="82104"/>
                    </a:cubicBezTo>
                    <a:cubicBezTo>
                      <a:pt x="569980" y="81553"/>
                      <a:pt x="593803" y="65101"/>
                      <a:pt x="596910" y="64324"/>
                    </a:cubicBezTo>
                    <a:lnTo>
                      <a:pt x="607070" y="61784"/>
                    </a:lnTo>
                    <a:cubicBezTo>
                      <a:pt x="617230" y="55857"/>
                      <a:pt x="628140" y="51061"/>
                      <a:pt x="637550" y="44004"/>
                    </a:cubicBezTo>
                    <a:cubicBezTo>
                      <a:pt x="640937" y="41464"/>
                      <a:pt x="644496" y="39139"/>
                      <a:pt x="647710" y="36384"/>
                    </a:cubicBezTo>
                    <a:cubicBezTo>
                      <a:pt x="650437" y="34046"/>
                      <a:pt x="652407" y="30852"/>
                      <a:pt x="655330" y="28764"/>
                    </a:cubicBezTo>
                    <a:cubicBezTo>
                      <a:pt x="658411" y="26563"/>
                      <a:pt x="662030" y="25222"/>
                      <a:pt x="665490" y="23684"/>
                    </a:cubicBezTo>
                    <a:cubicBezTo>
                      <a:pt x="669656" y="21832"/>
                      <a:pt x="674112" y="20643"/>
                      <a:pt x="678190" y="18604"/>
                    </a:cubicBezTo>
                    <a:cubicBezTo>
                      <a:pt x="689289" y="13054"/>
                      <a:pt x="691737" y="3364"/>
                      <a:pt x="698510" y="824"/>
                    </a:cubicBezTo>
                    <a:close/>
                  </a:path>
                </a:pathLst>
              </a:cu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75" name="Forma libre: forma 174">
                <a:extLst>
                  <a:ext uri="{FF2B5EF4-FFF2-40B4-BE49-F238E27FC236}">
                    <a16:creationId xmlns:a16="http://schemas.microsoft.com/office/drawing/2014/main" id="{14268CE0-32C3-4E20-B04A-47E554A5AD40}"/>
                  </a:ext>
                </a:extLst>
              </p:cNvPr>
              <p:cNvSpPr/>
              <p:nvPr/>
            </p:nvSpPr>
            <p:spPr>
              <a:xfrm>
                <a:off x="9632385" y="3860799"/>
                <a:ext cx="1260891" cy="775396"/>
              </a:xfrm>
              <a:custGeom>
                <a:avLst/>
                <a:gdLst>
                  <a:gd name="connsiteX0" fmla="*/ 276860 w 1198880"/>
                  <a:gd name="connsiteY0" fmla="*/ 15240 h 775396"/>
                  <a:gd name="connsiteX1" fmla="*/ 375920 w 1198880"/>
                  <a:gd name="connsiteY1" fmla="*/ 12700 h 775396"/>
                  <a:gd name="connsiteX2" fmla="*/ 553720 w 1198880"/>
                  <a:gd name="connsiteY2" fmla="*/ 10160 h 775396"/>
                  <a:gd name="connsiteX3" fmla="*/ 673100 w 1198880"/>
                  <a:gd name="connsiteY3" fmla="*/ 2540 h 775396"/>
                  <a:gd name="connsiteX4" fmla="*/ 718820 w 1198880"/>
                  <a:gd name="connsiteY4" fmla="*/ 0 h 775396"/>
                  <a:gd name="connsiteX5" fmla="*/ 795020 w 1198880"/>
                  <a:gd name="connsiteY5" fmla="*/ 2540 h 775396"/>
                  <a:gd name="connsiteX6" fmla="*/ 904240 w 1198880"/>
                  <a:gd name="connsiteY6" fmla="*/ 15240 h 775396"/>
                  <a:gd name="connsiteX7" fmla="*/ 937260 w 1198880"/>
                  <a:gd name="connsiteY7" fmla="*/ 20320 h 775396"/>
                  <a:gd name="connsiteX8" fmla="*/ 970280 w 1198880"/>
                  <a:gd name="connsiteY8" fmla="*/ 22860 h 775396"/>
                  <a:gd name="connsiteX9" fmla="*/ 1059180 w 1198880"/>
                  <a:gd name="connsiteY9" fmla="*/ 27940 h 775396"/>
                  <a:gd name="connsiteX10" fmla="*/ 1163320 w 1198880"/>
                  <a:gd name="connsiteY10" fmla="*/ 33020 h 775396"/>
                  <a:gd name="connsiteX11" fmla="*/ 1170940 w 1198880"/>
                  <a:gd name="connsiteY11" fmla="*/ 35560 h 775396"/>
                  <a:gd name="connsiteX12" fmla="*/ 1193800 w 1198880"/>
                  <a:gd name="connsiteY12" fmla="*/ 40640 h 775396"/>
                  <a:gd name="connsiteX13" fmla="*/ 1198880 w 1198880"/>
                  <a:gd name="connsiteY13" fmla="*/ 50800 h 775396"/>
                  <a:gd name="connsiteX14" fmla="*/ 1191260 w 1198880"/>
                  <a:gd name="connsiteY14" fmla="*/ 86360 h 775396"/>
                  <a:gd name="connsiteX15" fmla="*/ 1178560 w 1198880"/>
                  <a:gd name="connsiteY15" fmla="*/ 93980 h 775396"/>
                  <a:gd name="connsiteX16" fmla="*/ 1160780 w 1198880"/>
                  <a:gd name="connsiteY16" fmla="*/ 106680 h 775396"/>
                  <a:gd name="connsiteX17" fmla="*/ 1132840 w 1198880"/>
                  <a:gd name="connsiteY17" fmla="*/ 137160 h 775396"/>
                  <a:gd name="connsiteX18" fmla="*/ 1120140 w 1198880"/>
                  <a:gd name="connsiteY18" fmla="*/ 149860 h 775396"/>
                  <a:gd name="connsiteX19" fmla="*/ 1097280 w 1198880"/>
                  <a:gd name="connsiteY19" fmla="*/ 187960 h 775396"/>
                  <a:gd name="connsiteX20" fmla="*/ 1079500 w 1198880"/>
                  <a:gd name="connsiteY20" fmla="*/ 226060 h 775396"/>
                  <a:gd name="connsiteX21" fmla="*/ 1076960 w 1198880"/>
                  <a:gd name="connsiteY21" fmla="*/ 241300 h 775396"/>
                  <a:gd name="connsiteX22" fmla="*/ 1074420 w 1198880"/>
                  <a:gd name="connsiteY22" fmla="*/ 261620 h 775396"/>
                  <a:gd name="connsiteX23" fmla="*/ 1071880 w 1198880"/>
                  <a:gd name="connsiteY23" fmla="*/ 279400 h 775396"/>
                  <a:gd name="connsiteX24" fmla="*/ 1079500 w 1198880"/>
                  <a:gd name="connsiteY24" fmla="*/ 355600 h 775396"/>
                  <a:gd name="connsiteX25" fmla="*/ 1084580 w 1198880"/>
                  <a:gd name="connsiteY25" fmla="*/ 393700 h 775396"/>
                  <a:gd name="connsiteX26" fmla="*/ 1079500 w 1198880"/>
                  <a:gd name="connsiteY26" fmla="*/ 485140 h 775396"/>
                  <a:gd name="connsiteX27" fmla="*/ 1079500 w 1198880"/>
                  <a:gd name="connsiteY27" fmla="*/ 574040 h 775396"/>
                  <a:gd name="connsiteX28" fmla="*/ 1089660 w 1198880"/>
                  <a:gd name="connsiteY28" fmla="*/ 635000 h 775396"/>
                  <a:gd name="connsiteX29" fmla="*/ 1092200 w 1198880"/>
                  <a:gd name="connsiteY29" fmla="*/ 645160 h 775396"/>
                  <a:gd name="connsiteX30" fmla="*/ 1094740 w 1198880"/>
                  <a:gd name="connsiteY30" fmla="*/ 660400 h 775396"/>
                  <a:gd name="connsiteX31" fmla="*/ 1097280 w 1198880"/>
                  <a:gd name="connsiteY31" fmla="*/ 668020 h 775396"/>
                  <a:gd name="connsiteX32" fmla="*/ 1102360 w 1198880"/>
                  <a:gd name="connsiteY32" fmla="*/ 688340 h 775396"/>
                  <a:gd name="connsiteX33" fmla="*/ 1104900 w 1198880"/>
                  <a:gd name="connsiteY33" fmla="*/ 708660 h 775396"/>
                  <a:gd name="connsiteX34" fmla="*/ 1102360 w 1198880"/>
                  <a:gd name="connsiteY34" fmla="*/ 728980 h 775396"/>
                  <a:gd name="connsiteX35" fmla="*/ 1092200 w 1198880"/>
                  <a:gd name="connsiteY35" fmla="*/ 741680 h 775396"/>
                  <a:gd name="connsiteX36" fmla="*/ 1054100 w 1198880"/>
                  <a:gd name="connsiteY36" fmla="*/ 756920 h 775396"/>
                  <a:gd name="connsiteX37" fmla="*/ 906780 w 1198880"/>
                  <a:gd name="connsiteY37" fmla="*/ 764540 h 775396"/>
                  <a:gd name="connsiteX38" fmla="*/ 690880 w 1198880"/>
                  <a:gd name="connsiteY38" fmla="*/ 772160 h 775396"/>
                  <a:gd name="connsiteX39" fmla="*/ 551180 w 1198880"/>
                  <a:gd name="connsiteY39" fmla="*/ 772160 h 775396"/>
                  <a:gd name="connsiteX40" fmla="*/ 454660 w 1198880"/>
                  <a:gd name="connsiteY40" fmla="*/ 769620 h 775396"/>
                  <a:gd name="connsiteX41" fmla="*/ 134620 w 1198880"/>
                  <a:gd name="connsiteY41" fmla="*/ 772160 h 775396"/>
                  <a:gd name="connsiteX42" fmla="*/ 50800 w 1198880"/>
                  <a:gd name="connsiteY42" fmla="*/ 772160 h 775396"/>
                  <a:gd name="connsiteX43" fmla="*/ 43180 w 1198880"/>
                  <a:gd name="connsiteY43" fmla="*/ 769620 h 775396"/>
                  <a:gd name="connsiteX44" fmla="*/ 27940 w 1198880"/>
                  <a:gd name="connsiteY44" fmla="*/ 759460 h 775396"/>
                  <a:gd name="connsiteX45" fmla="*/ 22860 w 1198880"/>
                  <a:gd name="connsiteY45" fmla="*/ 751840 h 775396"/>
                  <a:gd name="connsiteX46" fmla="*/ 15240 w 1198880"/>
                  <a:gd name="connsiteY46" fmla="*/ 703580 h 775396"/>
                  <a:gd name="connsiteX47" fmla="*/ 7620 w 1198880"/>
                  <a:gd name="connsiteY47" fmla="*/ 393700 h 775396"/>
                  <a:gd name="connsiteX48" fmla="*/ 2540 w 1198880"/>
                  <a:gd name="connsiteY48" fmla="*/ 363220 h 775396"/>
                  <a:gd name="connsiteX49" fmla="*/ 0 w 1198880"/>
                  <a:gd name="connsiteY49" fmla="*/ 345440 h 775396"/>
                  <a:gd name="connsiteX50" fmla="*/ 25400 w 1198880"/>
                  <a:gd name="connsiteY50" fmla="*/ 299720 h 775396"/>
                  <a:gd name="connsiteX51" fmla="*/ 58420 w 1198880"/>
                  <a:gd name="connsiteY51" fmla="*/ 276860 h 775396"/>
                  <a:gd name="connsiteX52" fmla="*/ 78740 w 1198880"/>
                  <a:gd name="connsiteY52" fmla="*/ 264160 h 775396"/>
                  <a:gd name="connsiteX53" fmla="*/ 167640 w 1198880"/>
                  <a:gd name="connsiteY53" fmla="*/ 236220 h 775396"/>
                  <a:gd name="connsiteX54" fmla="*/ 215900 w 1198880"/>
                  <a:gd name="connsiteY54" fmla="*/ 215900 h 775396"/>
                  <a:gd name="connsiteX55" fmla="*/ 238760 w 1198880"/>
                  <a:gd name="connsiteY55" fmla="*/ 208280 h 775396"/>
                  <a:gd name="connsiteX56" fmla="*/ 256540 w 1198880"/>
                  <a:gd name="connsiteY56" fmla="*/ 195580 h 775396"/>
                  <a:gd name="connsiteX57" fmla="*/ 271780 w 1198880"/>
                  <a:gd name="connsiteY57" fmla="*/ 180340 h 775396"/>
                  <a:gd name="connsiteX58" fmla="*/ 304800 w 1198880"/>
                  <a:gd name="connsiteY58" fmla="*/ 139700 h 775396"/>
                  <a:gd name="connsiteX59" fmla="*/ 307340 w 1198880"/>
                  <a:gd name="connsiteY59" fmla="*/ 127000 h 775396"/>
                  <a:gd name="connsiteX60" fmla="*/ 312420 w 1198880"/>
                  <a:gd name="connsiteY60" fmla="*/ 116840 h 775396"/>
                  <a:gd name="connsiteX61" fmla="*/ 314960 w 1198880"/>
                  <a:gd name="connsiteY61" fmla="*/ 93980 h 775396"/>
                  <a:gd name="connsiteX62" fmla="*/ 312420 w 1198880"/>
                  <a:gd name="connsiteY62" fmla="*/ 45720 h 775396"/>
                  <a:gd name="connsiteX63" fmla="*/ 307340 w 1198880"/>
                  <a:gd name="connsiteY63" fmla="*/ 38100 h 775396"/>
                  <a:gd name="connsiteX64" fmla="*/ 276860 w 1198880"/>
                  <a:gd name="connsiteY64" fmla="*/ 15240 h 77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198880" h="775396">
                    <a:moveTo>
                      <a:pt x="276860" y="15240"/>
                    </a:moveTo>
                    <a:lnTo>
                      <a:pt x="375920" y="12700"/>
                    </a:lnTo>
                    <a:lnTo>
                      <a:pt x="553720" y="10160"/>
                    </a:lnTo>
                    <a:cubicBezTo>
                      <a:pt x="593583" y="9264"/>
                      <a:pt x="633335" y="5106"/>
                      <a:pt x="673100" y="2540"/>
                    </a:cubicBezTo>
                    <a:lnTo>
                      <a:pt x="718820" y="0"/>
                    </a:lnTo>
                    <a:cubicBezTo>
                      <a:pt x="744220" y="847"/>
                      <a:pt x="769666" y="791"/>
                      <a:pt x="795020" y="2540"/>
                    </a:cubicBezTo>
                    <a:cubicBezTo>
                      <a:pt x="820746" y="4314"/>
                      <a:pt x="873747" y="10884"/>
                      <a:pt x="904240" y="15240"/>
                    </a:cubicBezTo>
                    <a:cubicBezTo>
                      <a:pt x="915264" y="16815"/>
                      <a:pt x="926197" y="19044"/>
                      <a:pt x="937260" y="20320"/>
                    </a:cubicBezTo>
                    <a:cubicBezTo>
                      <a:pt x="948226" y="21585"/>
                      <a:pt x="959262" y="22171"/>
                      <a:pt x="970280" y="22860"/>
                    </a:cubicBezTo>
                    <a:lnTo>
                      <a:pt x="1059180" y="27940"/>
                    </a:lnTo>
                    <a:cubicBezTo>
                      <a:pt x="1115852" y="32299"/>
                      <a:pt x="1081168" y="30086"/>
                      <a:pt x="1163320" y="33020"/>
                    </a:cubicBezTo>
                    <a:cubicBezTo>
                      <a:pt x="1165860" y="33867"/>
                      <a:pt x="1168343" y="34911"/>
                      <a:pt x="1170940" y="35560"/>
                    </a:cubicBezTo>
                    <a:cubicBezTo>
                      <a:pt x="1178513" y="37453"/>
                      <a:pt x="1186947" y="36902"/>
                      <a:pt x="1193800" y="40640"/>
                    </a:cubicBezTo>
                    <a:cubicBezTo>
                      <a:pt x="1197124" y="42453"/>
                      <a:pt x="1197187" y="47413"/>
                      <a:pt x="1198880" y="50800"/>
                    </a:cubicBezTo>
                    <a:cubicBezTo>
                      <a:pt x="1196340" y="62653"/>
                      <a:pt x="1196422" y="75391"/>
                      <a:pt x="1191260" y="86360"/>
                    </a:cubicBezTo>
                    <a:cubicBezTo>
                      <a:pt x="1189158" y="90827"/>
                      <a:pt x="1182668" y="91242"/>
                      <a:pt x="1178560" y="93980"/>
                    </a:cubicBezTo>
                    <a:cubicBezTo>
                      <a:pt x="1172500" y="98020"/>
                      <a:pt x="1166310" y="101940"/>
                      <a:pt x="1160780" y="106680"/>
                    </a:cubicBezTo>
                    <a:cubicBezTo>
                      <a:pt x="1138307" y="125943"/>
                      <a:pt x="1148792" y="119436"/>
                      <a:pt x="1132840" y="137160"/>
                    </a:cubicBezTo>
                    <a:cubicBezTo>
                      <a:pt x="1128835" y="141610"/>
                      <a:pt x="1124167" y="145430"/>
                      <a:pt x="1120140" y="149860"/>
                    </a:cubicBezTo>
                    <a:cubicBezTo>
                      <a:pt x="1102619" y="169133"/>
                      <a:pt x="1109473" y="162050"/>
                      <a:pt x="1097280" y="187960"/>
                    </a:cubicBezTo>
                    <a:cubicBezTo>
                      <a:pt x="1076410" y="232308"/>
                      <a:pt x="1096767" y="185771"/>
                      <a:pt x="1079500" y="226060"/>
                    </a:cubicBezTo>
                    <a:cubicBezTo>
                      <a:pt x="1078653" y="231140"/>
                      <a:pt x="1077688" y="236202"/>
                      <a:pt x="1076960" y="241300"/>
                    </a:cubicBezTo>
                    <a:cubicBezTo>
                      <a:pt x="1075995" y="248057"/>
                      <a:pt x="1075322" y="254854"/>
                      <a:pt x="1074420" y="261620"/>
                    </a:cubicBezTo>
                    <a:cubicBezTo>
                      <a:pt x="1073629" y="267554"/>
                      <a:pt x="1072727" y="273473"/>
                      <a:pt x="1071880" y="279400"/>
                    </a:cubicBezTo>
                    <a:cubicBezTo>
                      <a:pt x="1072431" y="285185"/>
                      <a:pt x="1077244" y="338679"/>
                      <a:pt x="1079500" y="355600"/>
                    </a:cubicBezTo>
                    <a:cubicBezTo>
                      <a:pt x="1087101" y="412606"/>
                      <a:pt x="1075814" y="314802"/>
                      <a:pt x="1084580" y="393700"/>
                    </a:cubicBezTo>
                    <a:cubicBezTo>
                      <a:pt x="1082887" y="424180"/>
                      <a:pt x="1081258" y="454664"/>
                      <a:pt x="1079500" y="485140"/>
                    </a:cubicBezTo>
                    <a:cubicBezTo>
                      <a:pt x="1077102" y="526709"/>
                      <a:pt x="1074886" y="530205"/>
                      <a:pt x="1079500" y="574040"/>
                    </a:cubicBezTo>
                    <a:cubicBezTo>
                      <a:pt x="1080378" y="582379"/>
                      <a:pt x="1085892" y="618043"/>
                      <a:pt x="1089660" y="635000"/>
                    </a:cubicBezTo>
                    <a:cubicBezTo>
                      <a:pt x="1090417" y="638408"/>
                      <a:pt x="1091515" y="641737"/>
                      <a:pt x="1092200" y="645160"/>
                    </a:cubicBezTo>
                    <a:cubicBezTo>
                      <a:pt x="1093210" y="650210"/>
                      <a:pt x="1093623" y="655373"/>
                      <a:pt x="1094740" y="660400"/>
                    </a:cubicBezTo>
                    <a:cubicBezTo>
                      <a:pt x="1095321" y="663014"/>
                      <a:pt x="1096576" y="665437"/>
                      <a:pt x="1097280" y="668020"/>
                    </a:cubicBezTo>
                    <a:cubicBezTo>
                      <a:pt x="1099117" y="674756"/>
                      <a:pt x="1101073" y="681478"/>
                      <a:pt x="1102360" y="688340"/>
                    </a:cubicBezTo>
                    <a:cubicBezTo>
                      <a:pt x="1103618" y="695049"/>
                      <a:pt x="1104053" y="701887"/>
                      <a:pt x="1104900" y="708660"/>
                    </a:cubicBezTo>
                    <a:cubicBezTo>
                      <a:pt x="1104053" y="715433"/>
                      <a:pt x="1104810" y="722609"/>
                      <a:pt x="1102360" y="728980"/>
                    </a:cubicBezTo>
                    <a:cubicBezTo>
                      <a:pt x="1100414" y="734040"/>
                      <a:pt x="1096537" y="738427"/>
                      <a:pt x="1092200" y="741680"/>
                    </a:cubicBezTo>
                    <a:cubicBezTo>
                      <a:pt x="1079438" y="751251"/>
                      <a:pt x="1068522" y="752482"/>
                      <a:pt x="1054100" y="756920"/>
                    </a:cubicBezTo>
                    <a:cubicBezTo>
                      <a:pt x="992017" y="776022"/>
                      <a:pt x="1085890" y="761096"/>
                      <a:pt x="906780" y="764540"/>
                    </a:cubicBezTo>
                    <a:cubicBezTo>
                      <a:pt x="799491" y="774758"/>
                      <a:pt x="871298" y="769341"/>
                      <a:pt x="690880" y="772160"/>
                    </a:cubicBezTo>
                    <a:cubicBezTo>
                      <a:pt x="624554" y="777687"/>
                      <a:pt x="669006" y="775069"/>
                      <a:pt x="551180" y="772160"/>
                    </a:cubicBezTo>
                    <a:lnTo>
                      <a:pt x="454660" y="769620"/>
                    </a:lnTo>
                    <a:lnTo>
                      <a:pt x="134620" y="772160"/>
                    </a:lnTo>
                    <a:cubicBezTo>
                      <a:pt x="48807" y="773328"/>
                      <a:pt x="111785" y="777242"/>
                      <a:pt x="50800" y="772160"/>
                    </a:cubicBezTo>
                    <a:cubicBezTo>
                      <a:pt x="48260" y="771313"/>
                      <a:pt x="45408" y="771105"/>
                      <a:pt x="43180" y="769620"/>
                    </a:cubicBezTo>
                    <a:cubicBezTo>
                      <a:pt x="24154" y="756936"/>
                      <a:pt x="46058" y="765499"/>
                      <a:pt x="27940" y="759460"/>
                    </a:cubicBezTo>
                    <a:cubicBezTo>
                      <a:pt x="26247" y="756920"/>
                      <a:pt x="23758" y="754758"/>
                      <a:pt x="22860" y="751840"/>
                    </a:cubicBezTo>
                    <a:cubicBezTo>
                      <a:pt x="18280" y="736955"/>
                      <a:pt x="16954" y="719009"/>
                      <a:pt x="15240" y="703580"/>
                    </a:cubicBezTo>
                    <a:cubicBezTo>
                      <a:pt x="13230" y="582977"/>
                      <a:pt x="12886" y="514807"/>
                      <a:pt x="7620" y="393700"/>
                    </a:cubicBezTo>
                    <a:cubicBezTo>
                      <a:pt x="7132" y="382469"/>
                      <a:pt x="4334" y="373986"/>
                      <a:pt x="2540" y="363220"/>
                    </a:cubicBezTo>
                    <a:cubicBezTo>
                      <a:pt x="1556" y="357315"/>
                      <a:pt x="847" y="351367"/>
                      <a:pt x="0" y="345440"/>
                    </a:cubicBezTo>
                    <a:cubicBezTo>
                      <a:pt x="6206" y="333029"/>
                      <a:pt x="21156" y="302658"/>
                      <a:pt x="25400" y="299720"/>
                    </a:cubicBezTo>
                    <a:cubicBezTo>
                      <a:pt x="36407" y="292100"/>
                      <a:pt x="47068" y="283955"/>
                      <a:pt x="58420" y="276860"/>
                    </a:cubicBezTo>
                    <a:cubicBezTo>
                      <a:pt x="65193" y="272627"/>
                      <a:pt x="71340" y="267166"/>
                      <a:pt x="78740" y="264160"/>
                    </a:cubicBezTo>
                    <a:cubicBezTo>
                      <a:pt x="146465" y="236647"/>
                      <a:pt x="120114" y="251342"/>
                      <a:pt x="167640" y="236220"/>
                    </a:cubicBezTo>
                    <a:cubicBezTo>
                      <a:pt x="221678" y="219026"/>
                      <a:pt x="172212" y="233889"/>
                      <a:pt x="215900" y="215900"/>
                    </a:cubicBezTo>
                    <a:cubicBezTo>
                      <a:pt x="223327" y="212842"/>
                      <a:pt x="231140" y="210820"/>
                      <a:pt x="238760" y="208280"/>
                    </a:cubicBezTo>
                    <a:cubicBezTo>
                      <a:pt x="244687" y="204047"/>
                      <a:pt x="250980" y="200285"/>
                      <a:pt x="256540" y="195580"/>
                    </a:cubicBezTo>
                    <a:cubicBezTo>
                      <a:pt x="262024" y="190939"/>
                      <a:pt x="266891" y="185605"/>
                      <a:pt x="271780" y="180340"/>
                    </a:cubicBezTo>
                    <a:cubicBezTo>
                      <a:pt x="289130" y="161656"/>
                      <a:pt x="289810" y="159687"/>
                      <a:pt x="304800" y="139700"/>
                    </a:cubicBezTo>
                    <a:cubicBezTo>
                      <a:pt x="305647" y="135467"/>
                      <a:pt x="305975" y="131096"/>
                      <a:pt x="307340" y="127000"/>
                    </a:cubicBezTo>
                    <a:cubicBezTo>
                      <a:pt x="308537" y="123408"/>
                      <a:pt x="311569" y="120529"/>
                      <a:pt x="312420" y="116840"/>
                    </a:cubicBezTo>
                    <a:cubicBezTo>
                      <a:pt x="314144" y="109369"/>
                      <a:pt x="314113" y="101600"/>
                      <a:pt x="314960" y="93980"/>
                    </a:cubicBezTo>
                    <a:cubicBezTo>
                      <a:pt x="314113" y="77893"/>
                      <a:pt x="314597" y="61681"/>
                      <a:pt x="312420" y="45720"/>
                    </a:cubicBezTo>
                    <a:cubicBezTo>
                      <a:pt x="312008" y="42695"/>
                      <a:pt x="308705" y="40830"/>
                      <a:pt x="307340" y="38100"/>
                    </a:cubicBezTo>
                    <a:cubicBezTo>
                      <a:pt x="306961" y="37343"/>
                      <a:pt x="307340" y="36407"/>
                      <a:pt x="276860" y="15240"/>
                    </a:cubicBezTo>
                    <a:close/>
                  </a:path>
                </a:pathLst>
              </a:cu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77" name="CuadroTexto 176">
                <a:extLst>
                  <a:ext uri="{FF2B5EF4-FFF2-40B4-BE49-F238E27FC236}">
                    <a16:creationId xmlns:a16="http://schemas.microsoft.com/office/drawing/2014/main" id="{AC2C02B6-E5FB-424E-BBB3-D13C35C48ECE}"/>
                  </a:ext>
                </a:extLst>
              </p:cNvPr>
              <p:cNvSpPr txBox="1"/>
              <p:nvPr/>
            </p:nvSpPr>
            <p:spPr>
              <a:xfrm>
                <a:off x="8285155" y="3915296"/>
                <a:ext cx="124177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6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Reserve </a:t>
                </a:r>
                <a:r>
                  <a:rPr lang="en-US" sz="16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Lagoon</a:t>
                </a:r>
              </a:p>
            </p:txBody>
          </p:sp>
          <p:sp>
            <p:nvSpPr>
              <p:cNvPr id="178" name="CuadroTexto 177">
                <a:extLst>
                  <a:ext uri="{FF2B5EF4-FFF2-40B4-BE49-F238E27FC236}">
                    <a16:creationId xmlns:a16="http://schemas.microsoft.com/office/drawing/2014/main" id="{EA5AE4CB-92BE-4DB1-940D-0DF88A669C60}"/>
                  </a:ext>
                </a:extLst>
              </p:cNvPr>
              <p:cNvSpPr txBox="1"/>
              <p:nvPr/>
            </p:nvSpPr>
            <p:spPr>
              <a:xfrm>
                <a:off x="9707900" y="4043223"/>
                <a:ext cx="124177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6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Educative </a:t>
                </a:r>
              </a:p>
              <a:p>
                <a:r>
                  <a:rPr lang="en-US" sz="16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Lagoon</a:t>
                </a:r>
              </a:p>
            </p:txBody>
          </p:sp>
        </p:grpSp>
        <p:sp>
          <p:nvSpPr>
            <p:cNvPr id="99" name="CuadroTexto 98">
              <a:extLst>
                <a:ext uri="{FF2B5EF4-FFF2-40B4-BE49-F238E27FC236}">
                  <a16:creationId xmlns:a16="http://schemas.microsoft.com/office/drawing/2014/main" id="{A443F6E3-C737-4A20-A85A-FA69BFDE309B}"/>
                </a:ext>
              </a:extLst>
            </p:cNvPr>
            <p:cNvSpPr txBox="1"/>
            <p:nvPr/>
          </p:nvSpPr>
          <p:spPr>
            <a:xfrm>
              <a:off x="9191507" y="4569705"/>
              <a:ext cx="6550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F4-SM</a:t>
              </a:r>
            </a:p>
          </p:txBody>
        </p:sp>
      </p:grpSp>
      <p:grpSp>
        <p:nvGrpSpPr>
          <p:cNvPr id="67" name="Grupo 66">
            <a:extLst>
              <a:ext uri="{FF2B5EF4-FFF2-40B4-BE49-F238E27FC236}">
                <a16:creationId xmlns:a16="http://schemas.microsoft.com/office/drawing/2014/main" id="{257811A1-1CE8-44E2-BF21-FDA5EF2028BE}"/>
              </a:ext>
            </a:extLst>
          </p:cNvPr>
          <p:cNvGrpSpPr/>
          <p:nvPr/>
        </p:nvGrpSpPr>
        <p:grpSpPr>
          <a:xfrm>
            <a:off x="358814" y="1192195"/>
            <a:ext cx="6083281" cy="5459341"/>
            <a:chOff x="303058" y="1160647"/>
            <a:chExt cx="6083281" cy="5459341"/>
          </a:xfrm>
        </p:grpSpPr>
        <p:grpSp>
          <p:nvGrpSpPr>
            <p:cNvPr id="68" name="Grupo 67">
              <a:extLst>
                <a:ext uri="{FF2B5EF4-FFF2-40B4-BE49-F238E27FC236}">
                  <a16:creationId xmlns:a16="http://schemas.microsoft.com/office/drawing/2014/main" id="{4AE2D6C4-4F5F-4F02-B911-FAC403980402}"/>
                </a:ext>
              </a:extLst>
            </p:cNvPr>
            <p:cNvGrpSpPr/>
            <p:nvPr/>
          </p:nvGrpSpPr>
          <p:grpSpPr>
            <a:xfrm>
              <a:off x="303058" y="1160647"/>
              <a:ext cx="6083281" cy="5459341"/>
              <a:chOff x="303058" y="1160647"/>
              <a:chExt cx="6083281" cy="5459341"/>
            </a:xfrm>
          </p:grpSpPr>
          <p:grpSp>
            <p:nvGrpSpPr>
              <p:cNvPr id="70" name="Grupo 69">
                <a:extLst>
                  <a:ext uri="{FF2B5EF4-FFF2-40B4-BE49-F238E27FC236}">
                    <a16:creationId xmlns:a16="http://schemas.microsoft.com/office/drawing/2014/main" id="{5A22FC91-1BFD-4BB2-A5FC-95076453F1CD}"/>
                  </a:ext>
                </a:extLst>
              </p:cNvPr>
              <p:cNvGrpSpPr/>
              <p:nvPr/>
            </p:nvGrpSpPr>
            <p:grpSpPr>
              <a:xfrm>
                <a:off x="303058" y="1160647"/>
                <a:ext cx="6083281" cy="5459341"/>
                <a:chOff x="303058" y="1160647"/>
                <a:chExt cx="6083281" cy="5459341"/>
              </a:xfrm>
            </p:grpSpPr>
            <p:grpSp>
              <p:nvGrpSpPr>
                <p:cNvPr id="75" name="Grupo 74">
                  <a:extLst>
                    <a:ext uri="{FF2B5EF4-FFF2-40B4-BE49-F238E27FC236}">
                      <a16:creationId xmlns:a16="http://schemas.microsoft.com/office/drawing/2014/main" id="{D5F7C702-DFF7-439D-88C2-C359A8F9AB62}"/>
                    </a:ext>
                  </a:extLst>
                </p:cNvPr>
                <p:cNvGrpSpPr/>
                <p:nvPr/>
              </p:nvGrpSpPr>
              <p:grpSpPr>
                <a:xfrm>
                  <a:off x="369492" y="1160647"/>
                  <a:ext cx="6016847" cy="5459341"/>
                  <a:chOff x="384802" y="1175801"/>
                  <a:chExt cx="6016847" cy="5459341"/>
                </a:xfrm>
              </p:grpSpPr>
              <p:grpSp>
                <p:nvGrpSpPr>
                  <p:cNvPr id="82" name="Grupo 81">
                    <a:extLst>
                      <a:ext uri="{FF2B5EF4-FFF2-40B4-BE49-F238E27FC236}">
                        <a16:creationId xmlns:a16="http://schemas.microsoft.com/office/drawing/2014/main" id="{B84B9EED-BEE9-4937-80A5-CF5175762C31}"/>
                      </a:ext>
                    </a:extLst>
                  </p:cNvPr>
                  <p:cNvGrpSpPr/>
                  <p:nvPr/>
                </p:nvGrpSpPr>
                <p:grpSpPr>
                  <a:xfrm>
                    <a:off x="384802" y="1175801"/>
                    <a:ext cx="6016847" cy="5459341"/>
                    <a:chOff x="213154" y="969228"/>
                    <a:chExt cx="6016847" cy="5459341"/>
                  </a:xfrm>
                </p:grpSpPr>
                <p:grpSp>
                  <p:nvGrpSpPr>
                    <p:cNvPr id="84" name="Grupo 83">
                      <a:extLst>
                        <a:ext uri="{FF2B5EF4-FFF2-40B4-BE49-F238E27FC236}">
                          <a16:creationId xmlns:a16="http://schemas.microsoft.com/office/drawing/2014/main" id="{FA65E90B-67AB-42A8-95EA-B7A3C5A460A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13154" y="969228"/>
                      <a:ext cx="5436171" cy="5459341"/>
                      <a:chOff x="250862" y="686424"/>
                      <a:chExt cx="5436171" cy="5459341"/>
                    </a:xfrm>
                  </p:grpSpPr>
                  <p:pic>
                    <p:nvPicPr>
                      <p:cNvPr id="107" name="Imagen 106">
                        <a:extLst>
                          <a:ext uri="{FF2B5EF4-FFF2-40B4-BE49-F238E27FC236}">
                            <a16:creationId xmlns:a16="http://schemas.microsoft.com/office/drawing/2014/main" id="{9B05C07F-8078-498D-A32C-0BB970865A2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4"/>
                      <a:srcRect r="21178"/>
                      <a:stretch/>
                    </p:blipFill>
                    <p:spPr>
                      <a:xfrm>
                        <a:off x="250862" y="712234"/>
                        <a:ext cx="5436171" cy="5433531"/>
                      </a:xfrm>
                      <a:prstGeom prst="rect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</p:pic>
                  <p:sp>
                    <p:nvSpPr>
                      <p:cNvPr id="108" name="Forma libre: forma 107">
                        <a:extLst>
                          <a:ext uri="{FF2B5EF4-FFF2-40B4-BE49-F238E27FC236}">
                            <a16:creationId xmlns:a16="http://schemas.microsoft.com/office/drawing/2014/main" id="{73691D4B-9DC3-49B7-B8FD-593FCD911C92}"/>
                          </a:ext>
                        </a:extLst>
                      </p:cNvPr>
                      <p:cNvSpPr/>
                      <p:nvPr/>
                    </p:nvSpPr>
                    <p:spPr>
                      <a:xfrm rot="233881">
                        <a:off x="1502722" y="1680322"/>
                        <a:ext cx="3602378" cy="3651567"/>
                      </a:xfrm>
                      <a:custGeom>
                        <a:avLst/>
                        <a:gdLst>
                          <a:gd name="connsiteX0" fmla="*/ 0 w 3954783"/>
                          <a:gd name="connsiteY0" fmla="*/ 0 h 4598260"/>
                          <a:gd name="connsiteX1" fmla="*/ 38100 w 3954783"/>
                          <a:gd name="connsiteY1" fmla="*/ 7620 h 4598260"/>
                          <a:gd name="connsiteX2" fmla="*/ 83820 w 3954783"/>
                          <a:gd name="connsiteY2" fmla="*/ 38100 h 4598260"/>
                          <a:gd name="connsiteX3" fmla="*/ 129540 w 3954783"/>
                          <a:gd name="connsiteY3" fmla="*/ 53340 h 4598260"/>
                          <a:gd name="connsiteX4" fmla="*/ 182880 w 3954783"/>
                          <a:gd name="connsiteY4" fmla="*/ 83820 h 4598260"/>
                          <a:gd name="connsiteX5" fmla="*/ 251460 w 3954783"/>
                          <a:gd name="connsiteY5" fmla="*/ 121920 h 4598260"/>
                          <a:gd name="connsiteX6" fmla="*/ 335280 w 3954783"/>
                          <a:gd name="connsiteY6" fmla="*/ 137160 h 4598260"/>
                          <a:gd name="connsiteX7" fmla="*/ 419100 w 3954783"/>
                          <a:gd name="connsiteY7" fmla="*/ 167640 h 4598260"/>
                          <a:gd name="connsiteX8" fmla="*/ 495300 w 3954783"/>
                          <a:gd name="connsiteY8" fmla="*/ 175260 h 4598260"/>
                          <a:gd name="connsiteX9" fmla="*/ 525780 w 3954783"/>
                          <a:gd name="connsiteY9" fmla="*/ 190500 h 4598260"/>
                          <a:gd name="connsiteX10" fmla="*/ 563880 w 3954783"/>
                          <a:gd name="connsiteY10" fmla="*/ 205740 h 4598260"/>
                          <a:gd name="connsiteX11" fmla="*/ 586740 w 3954783"/>
                          <a:gd name="connsiteY11" fmla="*/ 220980 h 4598260"/>
                          <a:gd name="connsiteX12" fmla="*/ 701040 w 3954783"/>
                          <a:gd name="connsiteY12" fmla="*/ 289560 h 4598260"/>
                          <a:gd name="connsiteX13" fmla="*/ 754380 w 3954783"/>
                          <a:gd name="connsiteY13" fmla="*/ 327660 h 4598260"/>
                          <a:gd name="connsiteX14" fmla="*/ 784860 w 3954783"/>
                          <a:gd name="connsiteY14" fmla="*/ 358140 h 4598260"/>
                          <a:gd name="connsiteX15" fmla="*/ 929640 w 3954783"/>
                          <a:gd name="connsiteY15" fmla="*/ 365760 h 4598260"/>
                          <a:gd name="connsiteX16" fmla="*/ 975360 w 3954783"/>
                          <a:gd name="connsiteY16" fmla="*/ 381000 h 4598260"/>
                          <a:gd name="connsiteX17" fmla="*/ 1066800 w 3954783"/>
                          <a:gd name="connsiteY17" fmla="*/ 411480 h 4598260"/>
                          <a:gd name="connsiteX18" fmla="*/ 1173480 w 3954783"/>
                          <a:gd name="connsiteY18" fmla="*/ 419100 h 4598260"/>
                          <a:gd name="connsiteX19" fmla="*/ 1303020 w 3954783"/>
                          <a:gd name="connsiteY19" fmla="*/ 449580 h 4598260"/>
                          <a:gd name="connsiteX20" fmla="*/ 1379220 w 3954783"/>
                          <a:gd name="connsiteY20" fmla="*/ 480060 h 4598260"/>
                          <a:gd name="connsiteX21" fmla="*/ 1417320 w 3954783"/>
                          <a:gd name="connsiteY21" fmla="*/ 502920 h 4598260"/>
                          <a:gd name="connsiteX22" fmla="*/ 1478280 w 3954783"/>
                          <a:gd name="connsiteY22" fmla="*/ 548640 h 4598260"/>
                          <a:gd name="connsiteX23" fmla="*/ 1539240 w 3954783"/>
                          <a:gd name="connsiteY23" fmla="*/ 609600 h 4598260"/>
                          <a:gd name="connsiteX24" fmla="*/ 1569720 w 3954783"/>
                          <a:gd name="connsiteY24" fmla="*/ 662940 h 4598260"/>
                          <a:gd name="connsiteX25" fmla="*/ 1592580 w 3954783"/>
                          <a:gd name="connsiteY25" fmla="*/ 685800 h 4598260"/>
                          <a:gd name="connsiteX26" fmla="*/ 1615440 w 3954783"/>
                          <a:gd name="connsiteY26" fmla="*/ 731520 h 4598260"/>
                          <a:gd name="connsiteX27" fmla="*/ 1630680 w 3954783"/>
                          <a:gd name="connsiteY27" fmla="*/ 769620 h 4598260"/>
                          <a:gd name="connsiteX28" fmla="*/ 1661160 w 3954783"/>
                          <a:gd name="connsiteY28" fmla="*/ 800100 h 4598260"/>
                          <a:gd name="connsiteX29" fmla="*/ 1676400 w 3954783"/>
                          <a:gd name="connsiteY29" fmla="*/ 830580 h 4598260"/>
                          <a:gd name="connsiteX30" fmla="*/ 1714500 w 3954783"/>
                          <a:gd name="connsiteY30" fmla="*/ 891540 h 4598260"/>
                          <a:gd name="connsiteX31" fmla="*/ 1729740 w 3954783"/>
                          <a:gd name="connsiteY31" fmla="*/ 929640 h 4598260"/>
                          <a:gd name="connsiteX32" fmla="*/ 1737360 w 3954783"/>
                          <a:gd name="connsiteY32" fmla="*/ 960120 h 4598260"/>
                          <a:gd name="connsiteX33" fmla="*/ 1760220 w 3954783"/>
                          <a:gd name="connsiteY33" fmla="*/ 982980 h 4598260"/>
                          <a:gd name="connsiteX34" fmla="*/ 1790700 w 3954783"/>
                          <a:gd name="connsiteY34" fmla="*/ 1036320 h 4598260"/>
                          <a:gd name="connsiteX35" fmla="*/ 1821180 w 3954783"/>
                          <a:gd name="connsiteY35" fmla="*/ 1059180 h 4598260"/>
                          <a:gd name="connsiteX36" fmla="*/ 1859280 w 3954783"/>
                          <a:gd name="connsiteY36" fmla="*/ 1120140 h 4598260"/>
                          <a:gd name="connsiteX37" fmla="*/ 1889760 w 3954783"/>
                          <a:gd name="connsiteY37" fmla="*/ 1173480 h 4598260"/>
                          <a:gd name="connsiteX38" fmla="*/ 1912620 w 3954783"/>
                          <a:gd name="connsiteY38" fmla="*/ 1196340 h 4598260"/>
                          <a:gd name="connsiteX39" fmla="*/ 1927860 w 3954783"/>
                          <a:gd name="connsiteY39" fmla="*/ 1226820 h 4598260"/>
                          <a:gd name="connsiteX40" fmla="*/ 1958340 w 3954783"/>
                          <a:gd name="connsiteY40" fmla="*/ 1249680 h 4598260"/>
                          <a:gd name="connsiteX41" fmla="*/ 1973580 w 3954783"/>
                          <a:gd name="connsiteY41" fmla="*/ 1272540 h 4598260"/>
                          <a:gd name="connsiteX42" fmla="*/ 1996440 w 3954783"/>
                          <a:gd name="connsiteY42" fmla="*/ 1303020 h 4598260"/>
                          <a:gd name="connsiteX43" fmla="*/ 2065020 w 3954783"/>
                          <a:gd name="connsiteY43" fmla="*/ 1348740 h 4598260"/>
                          <a:gd name="connsiteX44" fmla="*/ 2095500 w 3954783"/>
                          <a:gd name="connsiteY44" fmla="*/ 1379220 h 4598260"/>
                          <a:gd name="connsiteX45" fmla="*/ 2133600 w 3954783"/>
                          <a:gd name="connsiteY45" fmla="*/ 1409700 h 4598260"/>
                          <a:gd name="connsiteX46" fmla="*/ 2148840 w 3954783"/>
                          <a:gd name="connsiteY46" fmla="*/ 1432560 h 4598260"/>
                          <a:gd name="connsiteX47" fmla="*/ 2202180 w 3954783"/>
                          <a:gd name="connsiteY47" fmla="*/ 1485900 h 4598260"/>
                          <a:gd name="connsiteX48" fmla="*/ 2255520 w 3954783"/>
                          <a:gd name="connsiteY48" fmla="*/ 1546860 h 4598260"/>
                          <a:gd name="connsiteX49" fmla="*/ 2293620 w 3954783"/>
                          <a:gd name="connsiteY49" fmla="*/ 1592580 h 4598260"/>
                          <a:gd name="connsiteX50" fmla="*/ 2346960 w 3954783"/>
                          <a:gd name="connsiteY50" fmla="*/ 1645920 h 4598260"/>
                          <a:gd name="connsiteX51" fmla="*/ 2362200 w 3954783"/>
                          <a:gd name="connsiteY51" fmla="*/ 1668780 h 4598260"/>
                          <a:gd name="connsiteX52" fmla="*/ 2392680 w 3954783"/>
                          <a:gd name="connsiteY52" fmla="*/ 1684020 h 4598260"/>
                          <a:gd name="connsiteX53" fmla="*/ 2430780 w 3954783"/>
                          <a:gd name="connsiteY53" fmla="*/ 1729740 h 4598260"/>
                          <a:gd name="connsiteX54" fmla="*/ 2476500 w 3954783"/>
                          <a:gd name="connsiteY54" fmla="*/ 1760220 h 4598260"/>
                          <a:gd name="connsiteX55" fmla="*/ 2552700 w 3954783"/>
                          <a:gd name="connsiteY55" fmla="*/ 1821180 h 4598260"/>
                          <a:gd name="connsiteX56" fmla="*/ 2606040 w 3954783"/>
                          <a:gd name="connsiteY56" fmla="*/ 1874520 h 4598260"/>
                          <a:gd name="connsiteX57" fmla="*/ 2621280 w 3954783"/>
                          <a:gd name="connsiteY57" fmla="*/ 1897380 h 4598260"/>
                          <a:gd name="connsiteX58" fmla="*/ 2644140 w 3954783"/>
                          <a:gd name="connsiteY58" fmla="*/ 1927860 h 4598260"/>
                          <a:gd name="connsiteX59" fmla="*/ 2682240 w 3954783"/>
                          <a:gd name="connsiteY59" fmla="*/ 1996440 h 4598260"/>
                          <a:gd name="connsiteX60" fmla="*/ 2697480 w 3954783"/>
                          <a:gd name="connsiteY60" fmla="*/ 2034540 h 4598260"/>
                          <a:gd name="connsiteX61" fmla="*/ 2712720 w 3954783"/>
                          <a:gd name="connsiteY61" fmla="*/ 2057400 h 4598260"/>
                          <a:gd name="connsiteX62" fmla="*/ 2727960 w 3954783"/>
                          <a:gd name="connsiteY62" fmla="*/ 2087880 h 4598260"/>
                          <a:gd name="connsiteX63" fmla="*/ 2758440 w 3954783"/>
                          <a:gd name="connsiteY63" fmla="*/ 2118360 h 4598260"/>
                          <a:gd name="connsiteX64" fmla="*/ 2773680 w 3954783"/>
                          <a:gd name="connsiteY64" fmla="*/ 2156460 h 4598260"/>
                          <a:gd name="connsiteX65" fmla="*/ 2804160 w 3954783"/>
                          <a:gd name="connsiteY65" fmla="*/ 2202180 h 4598260"/>
                          <a:gd name="connsiteX66" fmla="*/ 2819400 w 3954783"/>
                          <a:gd name="connsiteY66" fmla="*/ 2240280 h 4598260"/>
                          <a:gd name="connsiteX67" fmla="*/ 2918460 w 3954783"/>
                          <a:gd name="connsiteY67" fmla="*/ 2377440 h 4598260"/>
                          <a:gd name="connsiteX68" fmla="*/ 2933700 w 3954783"/>
                          <a:gd name="connsiteY68" fmla="*/ 2400300 h 4598260"/>
                          <a:gd name="connsiteX69" fmla="*/ 3009900 w 3954783"/>
                          <a:gd name="connsiteY69" fmla="*/ 2461260 h 4598260"/>
                          <a:gd name="connsiteX70" fmla="*/ 3048000 w 3954783"/>
                          <a:gd name="connsiteY70" fmla="*/ 2491740 h 4598260"/>
                          <a:gd name="connsiteX71" fmla="*/ 3070860 w 3954783"/>
                          <a:gd name="connsiteY71" fmla="*/ 2506980 h 4598260"/>
                          <a:gd name="connsiteX72" fmla="*/ 3124200 w 3954783"/>
                          <a:gd name="connsiteY72" fmla="*/ 2560320 h 4598260"/>
                          <a:gd name="connsiteX73" fmla="*/ 3177540 w 3954783"/>
                          <a:gd name="connsiteY73" fmla="*/ 2628900 h 4598260"/>
                          <a:gd name="connsiteX74" fmla="*/ 3208020 w 3954783"/>
                          <a:gd name="connsiteY74" fmla="*/ 2720340 h 4598260"/>
                          <a:gd name="connsiteX75" fmla="*/ 3215640 w 3954783"/>
                          <a:gd name="connsiteY75" fmla="*/ 2743200 h 4598260"/>
                          <a:gd name="connsiteX76" fmla="*/ 3230880 w 3954783"/>
                          <a:gd name="connsiteY76" fmla="*/ 2804160 h 4598260"/>
                          <a:gd name="connsiteX77" fmla="*/ 3246120 w 3954783"/>
                          <a:gd name="connsiteY77" fmla="*/ 2842260 h 4598260"/>
                          <a:gd name="connsiteX78" fmla="*/ 3261360 w 3954783"/>
                          <a:gd name="connsiteY78" fmla="*/ 2865120 h 4598260"/>
                          <a:gd name="connsiteX79" fmla="*/ 3276600 w 3954783"/>
                          <a:gd name="connsiteY79" fmla="*/ 2910840 h 4598260"/>
                          <a:gd name="connsiteX80" fmla="*/ 3307080 w 3954783"/>
                          <a:gd name="connsiteY80" fmla="*/ 2964180 h 4598260"/>
                          <a:gd name="connsiteX81" fmla="*/ 3337560 w 3954783"/>
                          <a:gd name="connsiteY81" fmla="*/ 3040380 h 4598260"/>
                          <a:gd name="connsiteX82" fmla="*/ 3360420 w 3954783"/>
                          <a:gd name="connsiteY82" fmla="*/ 3108960 h 4598260"/>
                          <a:gd name="connsiteX83" fmla="*/ 3383280 w 3954783"/>
                          <a:gd name="connsiteY83" fmla="*/ 3177540 h 4598260"/>
                          <a:gd name="connsiteX84" fmla="*/ 3390900 w 3954783"/>
                          <a:gd name="connsiteY84" fmla="*/ 3208020 h 4598260"/>
                          <a:gd name="connsiteX85" fmla="*/ 3444240 w 3954783"/>
                          <a:gd name="connsiteY85" fmla="*/ 3337560 h 4598260"/>
                          <a:gd name="connsiteX86" fmla="*/ 3467100 w 3954783"/>
                          <a:gd name="connsiteY86" fmla="*/ 3360420 h 4598260"/>
                          <a:gd name="connsiteX87" fmla="*/ 3489960 w 3954783"/>
                          <a:gd name="connsiteY87" fmla="*/ 3398520 h 4598260"/>
                          <a:gd name="connsiteX88" fmla="*/ 3520440 w 3954783"/>
                          <a:gd name="connsiteY88" fmla="*/ 3474720 h 4598260"/>
                          <a:gd name="connsiteX89" fmla="*/ 3543300 w 3954783"/>
                          <a:gd name="connsiteY89" fmla="*/ 3528060 h 4598260"/>
                          <a:gd name="connsiteX90" fmla="*/ 3566160 w 3954783"/>
                          <a:gd name="connsiteY90" fmla="*/ 3558540 h 4598260"/>
                          <a:gd name="connsiteX91" fmla="*/ 3596640 w 3954783"/>
                          <a:gd name="connsiteY91" fmla="*/ 3611880 h 4598260"/>
                          <a:gd name="connsiteX92" fmla="*/ 3604260 w 3954783"/>
                          <a:gd name="connsiteY92" fmla="*/ 3642360 h 4598260"/>
                          <a:gd name="connsiteX93" fmla="*/ 3619500 w 3954783"/>
                          <a:gd name="connsiteY93" fmla="*/ 3688080 h 4598260"/>
                          <a:gd name="connsiteX94" fmla="*/ 3649980 w 3954783"/>
                          <a:gd name="connsiteY94" fmla="*/ 3855720 h 4598260"/>
                          <a:gd name="connsiteX95" fmla="*/ 3657600 w 3954783"/>
                          <a:gd name="connsiteY95" fmla="*/ 3886200 h 4598260"/>
                          <a:gd name="connsiteX96" fmla="*/ 3665220 w 3954783"/>
                          <a:gd name="connsiteY96" fmla="*/ 3924300 h 4598260"/>
                          <a:gd name="connsiteX97" fmla="*/ 3688080 w 3954783"/>
                          <a:gd name="connsiteY97" fmla="*/ 3992880 h 4598260"/>
                          <a:gd name="connsiteX98" fmla="*/ 3703320 w 3954783"/>
                          <a:gd name="connsiteY98" fmla="*/ 4046220 h 4598260"/>
                          <a:gd name="connsiteX99" fmla="*/ 3726180 w 3954783"/>
                          <a:gd name="connsiteY99" fmla="*/ 4076700 h 4598260"/>
                          <a:gd name="connsiteX100" fmla="*/ 3749040 w 3954783"/>
                          <a:gd name="connsiteY100" fmla="*/ 4122420 h 4598260"/>
                          <a:gd name="connsiteX101" fmla="*/ 3787140 w 3954783"/>
                          <a:gd name="connsiteY101" fmla="*/ 4191000 h 4598260"/>
                          <a:gd name="connsiteX102" fmla="*/ 3825240 w 3954783"/>
                          <a:gd name="connsiteY102" fmla="*/ 4213860 h 4598260"/>
                          <a:gd name="connsiteX103" fmla="*/ 3840480 w 3954783"/>
                          <a:gd name="connsiteY103" fmla="*/ 4251960 h 4598260"/>
                          <a:gd name="connsiteX104" fmla="*/ 3909060 w 3954783"/>
                          <a:gd name="connsiteY104" fmla="*/ 4358640 h 4598260"/>
                          <a:gd name="connsiteX105" fmla="*/ 3924300 w 3954783"/>
                          <a:gd name="connsiteY105" fmla="*/ 4419600 h 4598260"/>
                          <a:gd name="connsiteX106" fmla="*/ 3931920 w 3954783"/>
                          <a:gd name="connsiteY106" fmla="*/ 4511040 h 4598260"/>
                          <a:gd name="connsiteX107" fmla="*/ 3954780 w 3954783"/>
                          <a:gd name="connsiteY107" fmla="*/ 4572000 h 45982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  <a:cxn ang="0">
                            <a:pos x="connsiteX54" y="connsiteY54"/>
                          </a:cxn>
                          <a:cxn ang="0">
                            <a:pos x="connsiteX55" y="connsiteY55"/>
                          </a:cxn>
                          <a:cxn ang="0">
                            <a:pos x="connsiteX56" y="connsiteY56"/>
                          </a:cxn>
                          <a:cxn ang="0">
                            <a:pos x="connsiteX57" y="connsiteY57"/>
                          </a:cxn>
                          <a:cxn ang="0">
                            <a:pos x="connsiteX58" y="connsiteY58"/>
                          </a:cxn>
                          <a:cxn ang="0">
                            <a:pos x="connsiteX59" y="connsiteY59"/>
                          </a:cxn>
                          <a:cxn ang="0">
                            <a:pos x="connsiteX60" y="connsiteY60"/>
                          </a:cxn>
                          <a:cxn ang="0">
                            <a:pos x="connsiteX61" y="connsiteY61"/>
                          </a:cxn>
                          <a:cxn ang="0">
                            <a:pos x="connsiteX62" y="connsiteY62"/>
                          </a:cxn>
                          <a:cxn ang="0">
                            <a:pos x="connsiteX63" y="connsiteY63"/>
                          </a:cxn>
                          <a:cxn ang="0">
                            <a:pos x="connsiteX64" y="connsiteY64"/>
                          </a:cxn>
                          <a:cxn ang="0">
                            <a:pos x="connsiteX65" y="connsiteY65"/>
                          </a:cxn>
                          <a:cxn ang="0">
                            <a:pos x="connsiteX66" y="connsiteY66"/>
                          </a:cxn>
                          <a:cxn ang="0">
                            <a:pos x="connsiteX67" y="connsiteY67"/>
                          </a:cxn>
                          <a:cxn ang="0">
                            <a:pos x="connsiteX68" y="connsiteY68"/>
                          </a:cxn>
                          <a:cxn ang="0">
                            <a:pos x="connsiteX69" y="connsiteY69"/>
                          </a:cxn>
                          <a:cxn ang="0">
                            <a:pos x="connsiteX70" y="connsiteY70"/>
                          </a:cxn>
                          <a:cxn ang="0">
                            <a:pos x="connsiteX71" y="connsiteY71"/>
                          </a:cxn>
                          <a:cxn ang="0">
                            <a:pos x="connsiteX72" y="connsiteY72"/>
                          </a:cxn>
                          <a:cxn ang="0">
                            <a:pos x="connsiteX73" y="connsiteY73"/>
                          </a:cxn>
                          <a:cxn ang="0">
                            <a:pos x="connsiteX74" y="connsiteY74"/>
                          </a:cxn>
                          <a:cxn ang="0">
                            <a:pos x="connsiteX75" y="connsiteY75"/>
                          </a:cxn>
                          <a:cxn ang="0">
                            <a:pos x="connsiteX76" y="connsiteY76"/>
                          </a:cxn>
                          <a:cxn ang="0">
                            <a:pos x="connsiteX77" y="connsiteY77"/>
                          </a:cxn>
                          <a:cxn ang="0">
                            <a:pos x="connsiteX78" y="connsiteY78"/>
                          </a:cxn>
                          <a:cxn ang="0">
                            <a:pos x="connsiteX79" y="connsiteY79"/>
                          </a:cxn>
                          <a:cxn ang="0">
                            <a:pos x="connsiteX80" y="connsiteY80"/>
                          </a:cxn>
                          <a:cxn ang="0">
                            <a:pos x="connsiteX81" y="connsiteY81"/>
                          </a:cxn>
                          <a:cxn ang="0">
                            <a:pos x="connsiteX82" y="connsiteY82"/>
                          </a:cxn>
                          <a:cxn ang="0">
                            <a:pos x="connsiteX83" y="connsiteY83"/>
                          </a:cxn>
                          <a:cxn ang="0">
                            <a:pos x="connsiteX84" y="connsiteY84"/>
                          </a:cxn>
                          <a:cxn ang="0">
                            <a:pos x="connsiteX85" y="connsiteY85"/>
                          </a:cxn>
                          <a:cxn ang="0">
                            <a:pos x="connsiteX86" y="connsiteY86"/>
                          </a:cxn>
                          <a:cxn ang="0">
                            <a:pos x="connsiteX87" y="connsiteY87"/>
                          </a:cxn>
                          <a:cxn ang="0">
                            <a:pos x="connsiteX88" y="connsiteY88"/>
                          </a:cxn>
                          <a:cxn ang="0">
                            <a:pos x="connsiteX89" y="connsiteY89"/>
                          </a:cxn>
                          <a:cxn ang="0">
                            <a:pos x="connsiteX90" y="connsiteY90"/>
                          </a:cxn>
                          <a:cxn ang="0">
                            <a:pos x="connsiteX91" y="connsiteY91"/>
                          </a:cxn>
                          <a:cxn ang="0">
                            <a:pos x="connsiteX92" y="connsiteY92"/>
                          </a:cxn>
                          <a:cxn ang="0">
                            <a:pos x="connsiteX93" y="connsiteY93"/>
                          </a:cxn>
                          <a:cxn ang="0">
                            <a:pos x="connsiteX94" y="connsiteY94"/>
                          </a:cxn>
                          <a:cxn ang="0">
                            <a:pos x="connsiteX95" y="connsiteY95"/>
                          </a:cxn>
                          <a:cxn ang="0">
                            <a:pos x="connsiteX96" y="connsiteY96"/>
                          </a:cxn>
                          <a:cxn ang="0">
                            <a:pos x="connsiteX97" y="connsiteY97"/>
                          </a:cxn>
                          <a:cxn ang="0">
                            <a:pos x="connsiteX98" y="connsiteY98"/>
                          </a:cxn>
                          <a:cxn ang="0">
                            <a:pos x="connsiteX99" y="connsiteY99"/>
                          </a:cxn>
                          <a:cxn ang="0">
                            <a:pos x="connsiteX100" y="connsiteY100"/>
                          </a:cxn>
                          <a:cxn ang="0">
                            <a:pos x="connsiteX101" y="connsiteY101"/>
                          </a:cxn>
                          <a:cxn ang="0">
                            <a:pos x="connsiteX102" y="connsiteY102"/>
                          </a:cxn>
                          <a:cxn ang="0">
                            <a:pos x="connsiteX103" y="connsiteY103"/>
                          </a:cxn>
                          <a:cxn ang="0">
                            <a:pos x="connsiteX104" y="connsiteY104"/>
                          </a:cxn>
                          <a:cxn ang="0">
                            <a:pos x="connsiteX105" y="connsiteY105"/>
                          </a:cxn>
                          <a:cxn ang="0">
                            <a:pos x="connsiteX106" y="connsiteY106"/>
                          </a:cxn>
                          <a:cxn ang="0">
                            <a:pos x="connsiteX107" y="connsiteY107"/>
                          </a:cxn>
                        </a:cxnLst>
                        <a:rect l="l" t="t" r="r" b="b"/>
                        <a:pathLst>
                          <a:path w="3954783" h="4598260">
                            <a:moveTo>
                              <a:pt x="0" y="0"/>
                            </a:moveTo>
                            <a:cubicBezTo>
                              <a:pt x="12700" y="2540"/>
                              <a:pt x="26309" y="2261"/>
                              <a:pt x="38100" y="7620"/>
                            </a:cubicBezTo>
                            <a:cubicBezTo>
                              <a:pt x="54774" y="15199"/>
                              <a:pt x="66444" y="32308"/>
                              <a:pt x="83820" y="38100"/>
                            </a:cubicBezTo>
                            <a:cubicBezTo>
                              <a:pt x="99060" y="43180"/>
                              <a:pt x="116174" y="44429"/>
                              <a:pt x="129540" y="53340"/>
                            </a:cubicBezTo>
                            <a:cubicBezTo>
                              <a:pt x="177440" y="85274"/>
                              <a:pt x="124873" y="51594"/>
                              <a:pt x="182880" y="83820"/>
                            </a:cubicBezTo>
                            <a:cubicBezTo>
                              <a:pt x="192032" y="88904"/>
                              <a:pt x="237406" y="118172"/>
                              <a:pt x="251460" y="121920"/>
                            </a:cubicBezTo>
                            <a:cubicBezTo>
                              <a:pt x="278899" y="129237"/>
                              <a:pt x="307340" y="132080"/>
                              <a:pt x="335280" y="137160"/>
                            </a:cubicBezTo>
                            <a:cubicBezTo>
                              <a:pt x="368970" y="154005"/>
                              <a:pt x="376537" y="160129"/>
                              <a:pt x="419100" y="167640"/>
                            </a:cubicBezTo>
                            <a:cubicBezTo>
                              <a:pt x="444238" y="172076"/>
                              <a:pt x="469900" y="172720"/>
                              <a:pt x="495300" y="175260"/>
                            </a:cubicBezTo>
                            <a:cubicBezTo>
                              <a:pt x="505460" y="180340"/>
                              <a:pt x="515400" y="185887"/>
                              <a:pt x="525780" y="190500"/>
                            </a:cubicBezTo>
                            <a:cubicBezTo>
                              <a:pt x="538279" y="196055"/>
                              <a:pt x="551646" y="199623"/>
                              <a:pt x="563880" y="205740"/>
                            </a:cubicBezTo>
                            <a:cubicBezTo>
                              <a:pt x="572071" y="209836"/>
                              <a:pt x="578549" y="216884"/>
                              <a:pt x="586740" y="220980"/>
                            </a:cubicBezTo>
                            <a:cubicBezTo>
                              <a:pt x="643868" y="249544"/>
                              <a:pt x="635755" y="224275"/>
                              <a:pt x="701040" y="289560"/>
                            </a:cubicBezTo>
                            <a:cubicBezTo>
                              <a:pt x="769992" y="358512"/>
                              <a:pt x="674143" y="267482"/>
                              <a:pt x="754380" y="327660"/>
                            </a:cubicBezTo>
                            <a:cubicBezTo>
                              <a:pt x="765875" y="336281"/>
                              <a:pt x="770820" y="355088"/>
                              <a:pt x="784860" y="358140"/>
                            </a:cubicBezTo>
                            <a:cubicBezTo>
                              <a:pt x="832084" y="368406"/>
                              <a:pt x="881380" y="363220"/>
                              <a:pt x="929640" y="365760"/>
                            </a:cubicBezTo>
                            <a:cubicBezTo>
                              <a:pt x="944880" y="370840"/>
                              <a:pt x="960445" y="375034"/>
                              <a:pt x="975360" y="381000"/>
                            </a:cubicBezTo>
                            <a:cubicBezTo>
                              <a:pt x="1026415" y="401422"/>
                              <a:pt x="991425" y="401202"/>
                              <a:pt x="1066800" y="411480"/>
                            </a:cubicBezTo>
                            <a:cubicBezTo>
                              <a:pt x="1102124" y="416297"/>
                              <a:pt x="1137920" y="416560"/>
                              <a:pt x="1173480" y="419100"/>
                            </a:cubicBezTo>
                            <a:cubicBezTo>
                              <a:pt x="1219633" y="428331"/>
                              <a:pt x="1259168" y="434103"/>
                              <a:pt x="1303020" y="449580"/>
                            </a:cubicBezTo>
                            <a:cubicBezTo>
                              <a:pt x="1328817" y="458685"/>
                              <a:pt x="1355762" y="465985"/>
                              <a:pt x="1379220" y="480060"/>
                            </a:cubicBezTo>
                            <a:lnTo>
                              <a:pt x="1417320" y="502920"/>
                            </a:lnTo>
                            <a:cubicBezTo>
                              <a:pt x="1478708" y="584770"/>
                              <a:pt x="1395732" y="485142"/>
                              <a:pt x="1478280" y="548640"/>
                            </a:cubicBezTo>
                            <a:cubicBezTo>
                              <a:pt x="1501057" y="566161"/>
                              <a:pt x="1526389" y="583897"/>
                              <a:pt x="1539240" y="609600"/>
                            </a:cubicBezTo>
                            <a:cubicBezTo>
                              <a:pt x="1548556" y="628233"/>
                              <a:pt x="1556257" y="646784"/>
                              <a:pt x="1569720" y="662940"/>
                            </a:cubicBezTo>
                            <a:cubicBezTo>
                              <a:pt x="1576619" y="671219"/>
                              <a:pt x="1586602" y="676834"/>
                              <a:pt x="1592580" y="685800"/>
                            </a:cubicBezTo>
                            <a:cubicBezTo>
                              <a:pt x="1602031" y="699977"/>
                              <a:pt x="1608389" y="716008"/>
                              <a:pt x="1615440" y="731520"/>
                            </a:cubicBezTo>
                            <a:cubicBezTo>
                              <a:pt x="1621100" y="743972"/>
                              <a:pt x="1623093" y="758239"/>
                              <a:pt x="1630680" y="769620"/>
                            </a:cubicBezTo>
                            <a:cubicBezTo>
                              <a:pt x="1638650" y="781575"/>
                              <a:pt x="1652539" y="788605"/>
                              <a:pt x="1661160" y="800100"/>
                            </a:cubicBezTo>
                            <a:cubicBezTo>
                              <a:pt x="1667976" y="809187"/>
                              <a:pt x="1670764" y="820717"/>
                              <a:pt x="1676400" y="830580"/>
                            </a:cubicBezTo>
                            <a:cubicBezTo>
                              <a:pt x="1700579" y="872893"/>
                              <a:pt x="1685758" y="834056"/>
                              <a:pt x="1714500" y="891540"/>
                            </a:cubicBezTo>
                            <a:cubicBezTo>
                              <a:pt x="1720617" y="903774"/>
                              <a:pt x="1725415" y="916664"/>
                              <a:pt x="1729740" y="929640"/>
                            </a:cubicBezTo>
                            <a:cubicBezTo>
                              <a:pt x="1733052" y="939575"/>
                              <a:pt x="1732164" y="951027"/>
                              <a:pt x="1737360" y="960120"/>
                            </a:cubicBezTo>
                            <a:cubicBezTo>
                              <a:pt x="1742707" y="969476"/>
                              <a:pt x="1753956" y="974211"/>
                              <a:pt x="1760220" y="982980"/>
                            </a:cubicBezTo>
                            <a:cubicBezTo>
                              <a:pt x="1775161" y="1003898"/>
                              <a:pt x="1772702" y="1018322"/>
                              <a:pt x="1790700" y="1036320"/>
                            </a:cubicBezTo>
                            <a:cubicBezTo>
                              <a:pt x="1799680" y="1045300"/>
                              <a:pt x="1811020" y="1051560"/>
                              <a:pt x="1821180" y="1059180"/>
                            </a:cubicBezTo>
                            <a:cubicBezTo>
                              <a:pt x="1855438" y="1144824"/>
                              <a:pt x="1814918" y="1058033"/>
                              <a:pt x="1859280" y="1120140"/>
                            </a:cubicBezTo>
                            <a:cubicBezTo>
                              <a:pt x="1896545" y="1172311"/>
                              <a:pt x="1853764" y="1130285"/>
                              <a:pt x="1889760" y="1173480"/>
                            </a:cubicBezTo>
                            <a:cubicBezTo>
                              <a:pt x="1896659" y="1181759"/>
                              <a:pt x="1906356" y="1187571"/>
                              <a:pt x="1912620" y="1196340"/>
                            </a:cubicBezTo>
                            <a:cubicBezTo>
                              <a:pt x="1919222" y="1205583"/>
                              <a:pt x="1920468" y="1218195"/>
                              <a:pt x="1927860" y="1226820"/>
                            </a:cubicBezTo>
                            <a:cubicBezTo>
                              <a:pt x="1936125" y="1236463"/>
                              <a:pt x="1949360" y="1240700"/>
                              <a:pt x="1958340" y="1249680"/>
                            </a:cubicBezTo>
                            <a:cubicBezTo>
                              <a:pt x="1964816" y="1256156"/>
                              <a:pt x="1968257" y="1265088"/>
                              <a:pt x="1973580" y="1272540"/>
                            </a:cubicBezTo>
                            <a:cubicBezTo>
                              <a:pt x="1980962" y="1282874"/>
                              <a:pt x="1987460" y="1294040"/>
                              <a:pt x="1996440" y="1303020"/>
                            </a:cubicBezTo>
                            <a:cubicBezTo>
                              <a:pt x="2024756" y="1331336"/>
                              <a:pt x="2032371" y="1323346"/>
                              <a:pt x="2065020" y="1348740"/>
                            </a:cubicBezTo>
                            <a:cubicBezTo>
                              <a:pt x="2076362" y="1357561"/>
                              <a:pt x="2084761" y="1369674"/>
                              <a:pt x="2095500" y="1379220"/>
                            </a:cubicBezTo>
                            <a:cubicBezTo>
                              <a:pt x="2107656" y="1390025"/>
                              <a:pt x="2122100" y="1398200"/>
                              <a:pt x="2133600" y="1409700"/>
                            </a:cubicBezTo>
                            <a:cubicBezTo>
                              <a:pt x="2140076" y="1416176"/>
                              <a:pt x="2142364" y="1426084"/>
                              <a:pt x="2148840" y="1432560"/>
                            </a:cubicBezTo>
                            <a:cubicBezTo>
                              <a:pt x="2189480" y="1473200"/>
                              <a:pt x="2171700" y="1435100"/>
                              <a:pt x="2202180" y="1485900"/>
                            </a:cubicBezTo>
                            <a:cubicBezTo>
                              <a:pt x="2238103" y="1545771"/>
                              <a:pt x="2204478" y="1521339"/>
                              <a:pt x="2255520" y="1546860"/>
                            </a:cubicBezTo>
                            <a:cubicBezTo>
                              <a:pt x="2268220" y="1562100"/>
                              <a:pt x="2280164" y="1578003"/>
                              <a:pt x="2293620" y="1592580"/>
                            </a:cubicBezTo>
                            <a:cubicBezTo>
                              <a:pt x="2310675" y="1611056"/>
                              <a:pt x="2333012" y="1624998"/>
                              <a:pt x="2346960" y="1645920"/>
                            </a:cubicBezTo>
                            <a:cubicBezTo>
                              <a:pt x="2352040" y="1653540"/>
                              <a:pt x="2355165" y="1662917"/>
                              <a:pt x="2362200" y="1668780"/>
                            </a:cubicBezTo>
                            <a:cubicBezTo>
                              <a:pt x="2370926" y="1676052"/>
                              <a:pt x="2383437" y="1677418"/>
                              <a:pt x="2392680" y="1684020"/>
                            </a:cubicBezTo>
                            <a:cubicBezTo>
                              <a:pt x="2466956" y="1737074"/>
                              <a:pt x="2371370" y="1677757"/>
                              <a:pt x="2430780" y="1729740"/>
                            </a:cubicBezTo>
                            <a:cubicBezTo>
                              <a:pt x="2444564" y="1741801"/>
                              <a:pt x="2461495" y="1749716"/>
                              <a:pt x="2476500" y="1760220"/>
                            </a:cubicBezTo>
                            <a:cubicBezTo>
                              <a:pt x="2505469" y="1780498"/>
                              <a:pt x="2524374" y="1797575"/>
                              <a:pt x="2552700" y="1821180"/>
                            </a:cubicBezTo>
                            <a:cubicBezTo>
                              <a:pt x="2582819" y="1881418"/>
                              <a:pt x="2547435" y="1824288"/>
                              <a:pt x="2606040" y="1874520"/>
                            </a:cubicBezTo>
                            <a:cubicBezTo>
                              <a:pt x="2612993" y="1880480"/>
                              <a:pt x="2615957" y="1889928"/>
                              <a:pt x="2621280" y="1897380"/>
                            </a:cubicBezTo>
                            <a:cubicBezTo>
                              <a:pt x="2628662" y="1907714"/>
                              <a:pt x="2636520" y="1917700"/>
                              <a:pt x="2644140" y="1927860"/>
                            </a:cubicBezTo>
                            <a:cubicBezTo>
                              <a:pt x="2684650" y="2049389"/>
                              <a:pt x="2633355" y="1918225"/>
                              <a:pt x="2682240" y="1996440"/>
                            </a:cubicBezTo>
                            <a:cubicBezTo>
                              <a:pt x="2689489" y="2008039"/>
                              <a:pt x="2691363" y="2022306"/>
                              <a:pt x="2697480" y="2034540"/>
                            </a:cubicBezTo>
                            <a:cubicBezTo>
                              <a:pt x="2701576" y="2042731"/>
                              <a:pt x="2708176" y="2049449"/>
                              <a:pt x="2712720" y="2057400"/>
                            </a:cubicBezTo>
                            <a:cubicBezTo>
                              <a:pt x="2718356" y="2067263"/>
                              <a:pt x="2721144" y="2078793"/>
                              <a:pt x="2727960" y="2087880"/>
                            </a:cubicBezTo>
                            <a:cubicBezTo>
                              <a:pt x="2736581" y="2099375"/>
                              <a:pt x="2748280" y="2108200"/>
                              <a:pt x="2758440" y="2118360"/>
                            </a:cubicBezTo>
                            <a:cubicBezTo>
                              <a:pt x="2763520" y="2131060"/>
                              <a:pt x="2767130" y="2144452"/>
                              <a:pt x="2773680" y="2156460"/>
                            </a:cubicBezTo>
                            <a:cubicBezTo>
                              <a:pt x="2782451" y="2172540"/>
                              <a:pt x="2797358" y="2185174"/>
                              <a:pt x="2804160" y="2202180"/>
                            </a:cubicBezTo>
                            <a:cubicBezTo>
                              <a:pt x="2809240" y="2214880"/>
                              <a:pt x="2812614" y="2228404"/>
                              <a:pt x="2819400" y="2240280"/>
                            </a:cubicBezTo>
                            <a:cubicBezTo>
                              <a:pt x="2876490" y="2340187"/>
                              <a:pt x="2853201" y="2279551"/>
                              <a:pt x="2918460" y="2377440"/>
                            </a:cubicBezTo>
                            <a:cubicBezTo>
                              <a:pt x="2923540" y="2385060"/>
                              <a:pt x="2926949" y="2394112"/>
                              <a:pt x="2933700" y="2400300"/>
                            </a:cubicBezTo>
                            <a:cubicBezTo>
                              <a:pt x="2957678" y="2422280"/>
                              <a:pt x="2984500" y="2440940"/>
                              <a:pt x="3009900" y="2461260"/>
                            </a:cubicBezTo>
                            <a:cubicBezTo>
                              <a:pt x="3022600" y="2471420"/>
                              <a:pt x="3034468" y="2482718"/>
                              <a:pt x="3048000" y="2491740"/>
                            </a:cubicBezTo>
                            <a:cubicBezTo>
                              <a:pt x="3055620" y="2496820"/>
                              <a:pt x="3064053" y="2500854"/>
                              <a:pt x="3070860" y="2506980"/>
                            </a:cubicBezTo>
                            <a:cubicBezTo>
                              <a:pt x="3089550" y="2523801"/>
                              <a:pt x="3108869" y="2540390"/>
                              <a:pt x="3124200" y="2560320"/>
                            </a:cubicBezTo>
                            <a:cubicBezTo>
                              <a:pt x="3189063" y="2644642"/>
                              <a:pt x="3106355" y="2575511"/>
                              <a:pt x="3177540" y="2628900"/>
                            </a:cubicBezTo>
                            <a:lnTo>
                              <a:pt x="3208020" y="2720340"/>
                            </a:lnTo>
                            <a:cubicBezTo>
                              <a:pt x="3210560" y="2727960"/>
                              <a:pt x="3213692" y="2735408"/>
                              <a:pt x="3215640" y="2743200"/>
                            </a:cubicBezTo>
                            <a:cubicBezTo>
                              <a:pt x="3220720" y="2763520"/>
                              <a:pt x="3223101" y="2784713"/>
                              <a:pt x="3230880" y="2804160"/>
                            </a:cubicBezTo>
                            <a:cubicBezTo>
                              <a:pt x="3235960" y="2816860"/>
                              <a:pt x="3240003" y="2830026"/>
                              <a:pt x="3246120" y="2842260"/>
                            </a:cubicBezTo>
                            <a:cubicBezTo>
                              <a:pt x="3250216" y="2850451"/>
                              <a:pt x="3257641" y="2856751"/>
                              <a:pt x="3261360" y="2865120"/>
                            </a:cubicBezTo>
                            <a:cubicBezTo>
                              <a:pt x="3267884" y="2879800"/>
                              <a:pt x="3269868" y="2896254"/>
                              <a:pt x="3276600" y="2910840"/>
                            </a:cubicBezTo>
                            <a:cubicBezTo>
                              <a:pt x="3285182" y="2929433"/>
                              <a:pt x="3298360" y="2945651"/>
                              <a:pt x="3307080" y="2964180"/>
                            </a:cubicBezTo>
                            <a:cubicBezTo>
                              <a:pt x="3318728" y="2988933"/>
                              <a:pt x="3327400" y="3014980"/>
                              <a:pt x="3337560" y="3040380"/>
                            </a:cubicBezTo>
                            <a:cubicBezTo>
                              <a:pt x="3350975" y="3073918"/>
                              <a:pt x="3353858" y="3076148"/>
                              <a:pt x="3360420" y="3108960"/>
                            </a:cubicBezTo>
                            <a:cubicBezTo>
                              <a:pt x="3372153" y="3167624"/>
                              <a:pt x="3357924" y="3139506"/>
                              <a:pt x="3383280" y="3177540"/>
                            </a:cubicBezTo>
                            <a:cubicBezTo>
                              <a:pt x="3385820" y="3187700"/>
                              <a:pt x="3387820" y="3198010"/>
                              <a:pt x="3390900" y="3208020"/>
                            </a:cubicBezTo>
                            <a:cubicBezTo>
                              <a:pt x="3405297" y="3254810"/>
                              <a:pt x="3417736" y="3295911"/>
                              <a:pt x="3444240" y="3337560"/>
                            </a:cubicBezTo>
                            <a:cubicBezTo>
                              <a:pt x="3450026" y="3346652"/>
                              <a:pt x="3460634" y="3351799"/>
                              <a:pt x="3467100" y="3360420"/>
                            </a:cubicBezTo>
                            <a:cubicBezTo>
                              <a:pt x="3475986" y="3372268"/>
                              <a:pt x="3482340" y="3385820"/>
                              <a:pt x="3489960" y="3398520"/>
                            </a:cubicBezTo>
                            <a:cubicBezTo>
                              <a:pt x="3503252" y="3451686"/>
                              <a:pt x="3490393" y="3409617"/>
                              <a:pt x="3520440" y="3474720"/>
                            </a:cubicBezTo>
                            <a:cubicBezTo>
                              <a:pt x="3528546" y="3492284"/>
                              <a:pt x="3534037" y="3511078"/>
                              <a:pt x="3543300" y="3528060"/>
                            </a:cubicBezTo>
                            <a:cubicBezTo>
                              <a:pt x="3549381" y="3539209"/>
                              <a:pt x="3559342" y="3547825"/>
                              <a:pt x="3566160" y="3558540"/>
                            </a:cubicBezTo>
                            <a:cubicBezTo>
                              <a:pt x="3577154" y="3575817"/>
                              <a:pt x="3586480" y="3594100"/>
                              <a:pt x="3596640" y="3611880"/>
                            </a:cubicBezTo>
                            <a:cubicBezTo>
                              <a:pt x="3599180" y="3622040"/>
                              <a:pt x="3601251" y="3632329"/>
                              <a:pt x="3604260" y="3642360"/>
                            </a:cubicBezTo>
                            <a:cubicBezTo>
                              <a:pt x="3608876" y="3657747"/>
                              <a:pt x="3616708" y="3672260"/>
                              <a:pt x="3619500" y="3688080"/>
                            </a:cubicBezTo>
                            <a:cubicBezTo>
                              <a:pt x="3621078" y="3697022"/>
                              <a:pt x="3640712" y="3814014"/>
                              <a:pt x="3649980" y="3855720"/>
                            </a:cubicBezTo>
                            <a:cubicBezTo>
                              <a:pt x="3652252" y="3865943"/>
                              <a:pt x="3655328" y="3875977"/>
                              <a:pt x="3657600" y="3886200"/>
                            </a:cubicBezTo>
                            <a:cubicBezTo>
                              <a:pt x="3660410" y="3898843"/>
                              <a:pt x="3661662" y="3911847"/>
                              <a:pt x="3665220" y="3924300"/>
                            </a:cubicBezTo>
                            <a:cubicBezTo>
                              <a:pt x="3671840" y="3947469"/>
                              <a:pt x="3680893" y="3969880"/>
                              <a:pt x="3688080" y="3992880"/>
                            </a:cubicBezTo>
                            <a:cubicBezTo>
                              <a:pt x="3693596" y="4010530"/>
                              <a:pt x="3695668" y="4029386"/>
                              <a:pt x="3703320" y="4046220"/>
                            </a:cubicBezTo>
                            <a:cubicBezTo>
                              <a:pt x="3708575" y="4057782"/>
                              <a:pt x="3719646" y="4065810"/>
                              <a:pt x="3726180" y="4076700"/>
                            </a:cubicBezTo>
                            <a:cubicBezTo>
                              <a:pt x="3734946" y="4091311"/>
                              <a:pt x="3741989" y="4106908"/>
                              <a:pt x="3749040" y="4122420"/>
                            </a:cubicBezTo>
                            <a:cubicBezTo>
                              <a:pt x="3761941" y="4150802"/>
                              <a:pt x="3762624" y="4169549"/>
                              <a:pt x="3787140" y="4191000"/>
                            </a:cubicBezTo>
                            <a:cubicBezTo>
                              <a:pt x="3798286" y="4200753"/>
                              <a:pt x="3812540" y="4206240"/>
                              <a:pt x="3825240" y="4213860"/>
                            </a:cubicBezTo>
                            <a:cubicBezTo>
                              <a:pt x="3830320" y="4226560"/>
                              <a:pt x="3832893" y="4240579"/>
                              <a:pt x="3840480" y="4251960"/>
                            </a:cubicBezTo>
                            <a:cubicBezTo>
                              <a:pt x="3883130" y="4315935"/>
                              <a:pt x="3880169" y="4243076"/>
                              <a:pt x="3909060" y="4358640"/>
                            </a:cubicBezTo>
                            <a:lnTo>
                              <a:pt x="3924300" y="4419600"/>
                            </a:lnTo>
                            <a:cubicBezTo>
                              <a:pt x="3926840" y="4450080"/>
                              <a:pt x="3926197" y="4480995"/>
                              <a:pt x="3931920" y="4511040"/>
                            </a:cubicBezTo>
                            <a:cubicBezTo>
                              <a:pt x="3955583" y="4635272"/>
                              <a:pt x="3954780" y="4598104"/>
                              <a:pt x="3954780" y="4572000"/>
                            </a:cubicBezTo>
                          </a:path>
                        </a:pathLst>
                      </a:custGeom>
                      <a:noFill/>
                      <a:ln w="57150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s-ES"/>
                      </a:p>
                    </p:txBody>
                  </p:sp>
                  <p:sp>
                    <p:nvSpPr>
                      <p:cNvPr id="109" name="Forma libre: forma 108">
                        <a:extLst>
                          <a:ext uri="{FF2B5EF4-FFF2-40B4-BE49-F238E27FC236}">
                            <a16:creationId xmlns:a16="http://schemas.microsoft.com/office/drawing/2014/main" id="{90AB8058-D7C9-4929-A11C-C8EB64E3164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92300" y="960119"/>
                        <a:ext cx="3594099" cy="4335781"/>
                      </a:xfrm>
                      <a:custGeom>
                        <a:avLst/>
                        <a:gdLst>
                          <a:gd name="connsiteX0" fmla="*/ 0 w 4236720"/>
                          <a:gd name="connsiteY0" fmla="*/ 0 h 5151120"/>
                          <a:gd name="connsiteX1" fmla="*/ 60960 w 4236720"/>
                          <a:gd name="connsiteY1" fmla="*/ 7620 h 5151120"/>
                          <a:gd name="connsiteX2" fmla="*/ 144780 w 4236720"/>
                          <a:gd name="connsiteY2" fmla="*/ 22860 h 5151120"/>
                          <a:gd name="connsiteX3" fmla="*/ 220980 w 4236720"/>
                          <a:gd name="connsiteY3" fmla="*/ 45720 h 5151120"/>
                          <a:gd name="connsiteX4" fmla="*/ 320040 w 4236720"/>
                          <a:gd name="connsiteY4" fmla="*/ 68580 h 5151120"/>
                          <a:gd name="connsiteX5" fmla="*/ 411480 w 4236720"/>
                          <a:gd name="connsiteY5" fmla="*/ 99060 h 5151120"/>
                          <a:gd name="connsiteX6" fmla="*/ 457200 w 4236720"/>
                          <a:gd name="connsiteY6" fmla="*/ 114300 h 5151120"/>
                          <a:gd name="connsiteX7" fmla="*/ 518160 w 4236720"/>
                          <a:gd name="connsiteY7" fmla="*/ 121920 h 5151120"/>
                          <a:gd name="connsiteX8" fmla="*/ 556260 w 4236720"/>
                          <a:gd name="connsiteY8" fmla="*/ 137160 h 5151120"/>
                          <a:gd name="connsiteX9" fmla="*/ 647700 w 4236720"/>
                          <a:gd name="connsiteY9" fmla="*/ 144780 h 5151120"/>
                          <a:gd name="connsiteX10" fmla="*/ 716280 w 4236720"/>
                          <a:gd name="connsiteY10" fmla="*/ 152400 h 5151120"/>
                          <a:gd name="connsiteX11" fmla="*/ 762000 w 4236720"/>
                          <a:gd name="connsiteY11" fmla="*/ 167640 h 5151120"/>
                          <a:gd name="connsiteX12" fmla="*/ 792480 w 4236720"/>
                          <a:gd name="connsiteY12" fmla="*/ 175260 h 5151120"/>
                          <a:gd name="connsiteX13" fmla="*/ 830580 w 4236720"/>
                          <a:gd name="connsiteY13" fmla="*/ 190500 h 5151120"/>
                          <a:gd name="connsiteX14" fmla="*/ 883920 w 4236720"/>
                          <a:gd name="connsiteY14" fmla="*/ 205740 h 5151120"/>
                          <a:gd name="connsiteX15" fmla="*/ 975360 w 4236720"/>
                          <a:gd name="connsiteY15" fmla="*/ 243840 h 5151120"/>
                          <a:gd name="connsiteX16" fmla="*/ 1082040 w 4236720"/>
                          <a:gd name="connsiteY16" fmla="*/ 289560 h 5151120"/>
                          <a:gd name="connsiteX17" fmla="*/ 1143000 w 4236720"/>
                          <a:gd name="connsiteY17" fmla="*/ 297180 h 5151120"/>
                          <a:gd name="connsiteX18" fmla="*/ 1272540 w 4236720"/>
                          <a:gd name="connsiteY18" fmla="*/ 327660 h 5151120"/>
                          <a:gd name="connsiteX19" fmla="*/ 1371600 w 4236720"/>
                          <a:gd name="connsiteY19" fmla="*/ 365760 h 5151120"/>
                          <a:gd name="connsiteX20" fmla="*/ 1417320 w 4236720"/>
                          <a:gd name="connsiteY20" fmla="*/ 381000 h 5151120"/>
                          <a:gd name="connsiteX21" fmla="*/ 1455420 w 4236720"/>
                          <a:gd name="connsiteY21" fmla="*/ 403860 h 5151120"/>
                          <a:gd name="connsiteX22" fmla="*/ 1485900 w 4236720"/>
                          <a:gd name="connsiteY22" fmla="*/ 419100 h 5151120"/>
                          <a:gd name="connsiteX23" fmla="*/ 1531620 w 4236720"/>
                          <a:gd name="connsiteY23" fmla="*/ 464820 h 5151120"/>
                          <a:gd name="connsiteX24" fmla="*/ 1569720 w 4236720"/>
                          <a:gd name="connsiteY24" fmla="*/ 487680 h 5151120"/>
                          <a:gd name="connsiteX25" fmla="*/ 1615440 w 4236720"/>
                          <a:gd name="connsiteY25" fmla="*/ 518160 h 5151120"/>
                          <a:gd name="connsiteX26" fmla="*/ 1653540 w 4236720"/>
                          <a:gd name="connsiteY26" fmla="*/ 533400 h 5151120"/>
                          <a:gd name="connsiteX27" fmla="*/ 1691640 w 4236720"/>
                          <a:gd name="connsiteY27" fmla="*/ 563880 h 5151120"/>
                          <a:gd name="connsiteX28" fmla="*/ 1744980 w 4236720"/>
                          <a:gd name="connsiteY28" fmla="*/ 586740 h 5151120"/>
                          <a:gd name="connsiteX29" fmla="*/ 1798320 w 4236720"/>
                          <a:gd name="connsiteY29" fmla="*/ 624840 h 5151120"/>
                          <a:gd name="connsiteX30" fmla="*/ 1828800 w 4236720"/>
                          <a:gd name="connsiteY30" fmla="*/ 655320 h 5151120"/>
                          <a:gd name="connsiteX31" fmla="*/ 1851660 w 4236720"/>
                          <a:gd name="connsiteY31" fmla="*/ 670560 h 5151120"/>
                          <a:gd name="connsiteX32" fmla="*/ 1912620 w 4236720"/>
                          <a:gd name="connsiteY32" fmla="*/ 762000 h 5151120"/>
                          <a:gd name="connsiteX33" fmla="*/ 1943100 w 4236720"/>
                          <a:gd name="connsiteY33" fmla="*/ 807720 h 5151120"/>
                          <a:gd name="connsiteX34" fmla="*/ 1958340 w 4236720"/>
                          <a:gd name="connsiteY34" fmla="*/ 838200 h 5151120"/>
                          <a:gd name="connsiteX35" fmla="*/ 1965960 w 4236720"/>
                          <a:gd name="connsiteY35" fmla="*/ 861060 h 5151120"/>
                          <a:gd name="connsiteX36" fmla="*/ 1996440 w 4236720"/>
                          <a:gd name="connsiteY36" fmla="*/ 891540 h 5151120"/>
                          <a:gd name="connsiteX37" fmla="*/ 2026920 w 4236720"/>
                          <a:gd name="connsiteY37" fmla="*/ 952500 h 5151120"/>
                          <a:gd name="connsiteX38" fmla="*/ 2042160 w 4236720"/>
                          <a:gd name="connsiteY38" fmla="*/ 982980 h 5151120"/>
                          <a:gd name="connsiteX39" fmla="*/ 2072640 w 4236720"/>
                          <a:gd name="connsiteY39" fmla="*/ 1013460 h 5151120"/>
                          <a:gd name="connsiteX40" fmla="*/ 2087880 w 4236720"/>
                          <a:gd name="connsiteY40" fmla="*/ 1043940 h 5151120"/>
                          <a:gd name="connsiteX41" fmla="*/ 2110740 w 4236720"/>
                          <a:gd name="connsiteY41" fmla="*/ 1074420 h 5151120"/>
                          <a:gd name="connsiteX42" fmla="*/ 2125980 w 4236720"/>
                          <a:gd name="connsiteY42" fmla="*/ 1104900 h 5151120"/>
                          <a:gd name="connsiteX43" fmla="*/ 2148840 w 4236720"/>
                          <a:gd name="connsiteY43" fmla="*/ 1135380 h 5151120"/>
                          <a:gd name="connsiteX44" fmla="*/ 2164080 w 4236720"/>
                          <a:gd name="connsiteY44" fmla="*/ 1165860 h 5151120"/>
                          <a:gd name="connsiteX45" fmla="*/ 2194560 w 4236720"/>
                          <a:gd name="connsiteY45" fmla="*/ 1211580 h 5151120"/>
                          <a:gd name="connsiteX46" fmla="*/ 2225040 w 4236720"/>
                          <a:gd name="connsiteY46" fmla="*/ 1280160 h 5151120"/>
                          <a:gd name="connsiteX47" fmla="*/ 2240280 w 4236720"/>
                          <a:gd name="connsiteY47" fmla="*/ 1348740 h 5151120"/>
                          <a:gd name="connsiteX48" fmla="*/ 2255520 w 4236720"/>
                          <a:gd name="connsiteY48" fmla="*/ 1432560 h 5151120"/>
                          <a:gd name="connsiteX49" fmla="*/ 2270760 w 4236720"/>
                          <a:gd name="connsiteY49" fmla="*/ 1478280 h 5151120"/>
                          <a:gd name="connsiteX50" fmla="*/ 2286000 w 4236720"/>
                          <a:gd name="connsiteY50" fmla="*/ 1539240 h 5151120"/>
                          <a:gd name="connsiteX51" fmla="*/ 2316480 w 4236720"/>
                          <a:gd name="connsiteY51" fmla="*/ 1645920 h 5151120"/>
                          <a:gd name="connsiteX52" fmla="*/ 2331720 w 4236720"/>
                          <a:gd name="connsiteY52" fmla="*/ 1729740 h 5151120"/>
                          <a:gd name="connsiteX53" fmla="*/ 2354580 w 4236720"/>
                          <a:gd name="connsiteY53" fmla="*/ 1813560 h 5151120"/>
                          <a:gd name="connsiteX54" fmla="*/ 2369820 w 4236720"/>
                          <a:gd name="connsiteY54" fmla="*/ 1889760 h 5151120"/>
                          <a:gd name="connsiteX55" fmla="*/ 2385060 w 4236720"/>
                          <a:gd name="connsiteY55" fmla="*/ 1958340 h 5151120"/>
                          <a:gd name="connsiteX56" fmla="*/ 2392680 w 4236720"/>
                          <a:gd name="connsiteY56" fmla="*/ 2011680 h 5151120"/>
                          <a:gd name="connsiteX57" fmla="*/ 2415540 w 4236720"/>
                          <a:gd name="connsiteY57" fmla="*/ 2087880 h 5151120"/>
                          <a:gd name="connsiteX58" fmla="*/ 2423160 w 4236720"/>
                          <a:gd name="connsiteY58" fmla="*/ 2133600 h 5151120"/>
                          <a:gd name="connsiteX59" fmla="*/ 2438400 w 4236720"/>
                          <a:gd name="connsiteY59" fmla="*/ 2164080 h 5151120"/>
                          <a:gd name="connsiteX60" fmla="*/ 2446020 w 4236720"/>
                          <a:gd name="connsiteY60" fmla="*/ 2186940 h 5151120"/>
                          <a:gd name="connsiteX61" fmla="*/ 2453640 w 4236720"/>
                          <a:gd name="connsiteY61" fmla="*/ 2217420 h 5151120"/>
                          <a:gd name="connsiteX62" fmla="*/ 2461260 w 4236720"/>
                          <a:gd name="connsiteY62" fmla="*/ 2255520 h 5151120"/>
                          <a:gd name="connsiteX63" fmla="*/ 2491740 w 4236720"/>
                          <a:gd name="connsiteY63" fmla="*/ 2324100 h 5151120"/>
                          <a:gd name="connsiteX64" fmla="*/ 2522220 w 4236720"/>
                          <a:gd name="connsiteY64" fmla="*/ 2400300 h 5151120"/>
                          <a:gd name="connsiteX65" fmla="*/ 2545080 w 4236720"/>
                          <a:gd name="connsiteY65" fmla="*/ 2438400 h 5151120"/>
                          <a:gd name="connsiteX66" fmla="*/ 2560320 w 4236720"/>
                          <a:gd name="connsiteY66" fmla="*/ 2461260 h 5151120"/>
                          <a:gd name="connsiteX67" fmla="*/ 2598420 w 4236720"/>
                          <a:gd name="connsiteY67" fmla="*/ 2537460 h 5151120"/>
                          <a:gd name="connsiteX68" fmla="*/ 2659380 w 4236720"/>
                          <a:gd name="connsiteY68" fmla="*/ 2621280 h 5151120"/>
                          <a:gd name="connsiteX69" fmla="*/ 2720340 w 4236720"/>
                          <a:gd name="connsiteY69" fmla="*/ 2720340 h 5151120"/>
                          <a:gd name="connsiteX70" fmla="*/ 2766060 w 4236720"/>
                          <a:gd name="connsiteY70" fmla="*/ 2781300 h 5151120"/>
                          <a:gd name="connsiteX71" fmla="*/ 2804160 w 4236720"/>
                          <a:gd name="connsiteY71" fmla="*/ 2842260 h 5151120"/>
                          <a:gd name="connsiteX72" fmla="*/ 2827020 w 4236720"/>
                          <a:gd name="connsiteY72" fmla="*/ 2880360 h 5151120"/>
                          <a:gd name="connsiteX73" fmla="*/ 2842260 w 4236720"/>
                          <a:gd name="connsiteY73" fmla="*/ 2903220 h 5151120"/>
                          <a:gd name="connsiteX74" fmla="*/ 2880360 w 4236720"/>
                          <a:gd name="connsiteY74" fmla="*/ 2971800 h 5151120"/>
                          <a:gd name="connsiteX75" fmla="*/ 2903220 w 4236720"/>
                          <a:gd name="connsiteY75" fmla="*/ 2994660 h 5151120"/>
                          <a:gd name="connsiteX76" fmla="*/ 2926080 w 4236720"/>
                          <a:gd name="connsiteY76" fmla="*/ 3040380 h 5151120"/>
                          <a:gd name="connsiteX77" fmla="*/ 2941320 w 4236720"/>
                          <a:gd name="connsiteY77" fmla="*/ 3070860 h 5151120"/>
                          <a:gd name="connsiteX78" fmla="*/ 2964180 w 4236720"/>
                          <a:gd name="connsiteY78" fmla="*/ 3093720 h 5151120"/>
                          <a:gd name="connsiteX79" fmla="*/ 2987040 w 4236720"/>
                          <a:gd name="connsiteY79" fmla="*/ 3162300 h 5151120"/>
                          <a:gd name="connsiteX80" fmla="*/ 3002280 w 4236720"/>
                          <a:gd name="connsiteY80" fmla="*/ 3208020 h 5151120"/>
                          <a:gd name="connsiteX81" fmla="*/ 3017520 w 4236720"/>
                          <a:gd name="connsiteY81" fmla="*/ 3238500 h 5151120"/>
                          <a:gd name="connsiteX82" fmla="*/ 3025140 w 4236720"/>
                          <a:gd name="connsiteY82" fmla="*/ 3261360 h 5151120"/>
                          <a:gd name="connsiteX83" fmla="*/ 3048000 w 4236720"/>
                          <a:gd name="connsiteY83" fmla="*/ 3284220 h 5151120"/>
                          <a:gd name="connsiteX84" fmla="*/ 3063240 w 4236720"/>
                          <a:gd name="connsiteY84" fmla="*/ 3307080 h 5151120"/>
                          <a:gd name="connsiteX85" fmla="*/ 3093720 w 4236720"/>
                          <a:gd name="connsiteY85" fmla="*/ 3322320 h 5151120"/>
                          <a:gd name="connsiteX86" fmla="*/ 3154680 w 4236720"/>
                          <a:gd name="connsiteY86" fmla="*/ 3390900 h 5151120"/>
                          <a:gd name="connsiteX87" fmla="*/ 3246120 w 4236720"/>
                          <a:gd name="connsiteY87" fmla="*/ 3444240 h 5151120"/>
                          <a:gd name="connsiteX88" fmla="*/ 3352800 w 4236720"/>
                          <a:gd name="connsiteY88" fmla="*/ 3512820 h 5151120"/>
                          <a:gd name="connsiteX89" fmla="*/ 3368040 w 4236720"/>
                          <a:gd name="connsiteY89" fmla="*/ 3535680 h 5151120"/>
                          <a:gd name="connsiteX90" fmla="*/ 3459480 w 4236720"/>
                          <a:gd name="connsiteY90" fmla="*/ 3589020 h 5151120"/>
                          <a:gd name="connsiteX91" fmla="*/ 3489960 w 4236720"/>
                          <a:gd name="connsiteY91" fmla="*/ 3604260 h 5151120"/>
                          <a:gd name="connsiteX92" fmla="*/ 3520440 w 4236720"/>
                          <a:gd name="connsiteY92" fmla="*/ 3627120 h 5151120"/>
                          <a:gd name="connsiteX93" fmla="*/ 3573780 w 4236720"/>
                          <a:gd name="connsiteY93" fmla="*/ 3657600 h 5151120"/>
                          <a:gd name="connsiteX94" fmla="*/ 3604260 w 4236720"/>
                          <a:gd name="connsiteY94" fmla="*/ 3718560 h 5151120"/>
                          <a:gd name="connsiteX95" fmla="*/ 3619500 w 4236720"/>
                          <a:gd name="connsiteY95" fmla="*/ 3756660 h 5151120"/>
                          <a:gd name="connsiteX96" fmla="*/ 3657600 w 4236720"/>
                          <a:gd name="connsiteY96" fmla="*/ 3794760 h 5151120"/>
                          <a:gd name="connsiteX97" fmla="*/ 3688080 w 4236720"/>
                          <a:gd name="connsiteY97" fmla="*/ 3855720 h 5151120"/>
                          <a:gd name="connsiteX98" fmla="*/ 3703320 w 4236720"/>
                          <a:gd name="connsiteY98" fmla="*/ 3878580 h 5151120"/>
                          <a:gd name="connsiteX99" fmla="*/ 3733800 w 4236720"/>
                          <a:gd name="connsiteY99" fmla="*/ 3939540 h 5151120"/>
                          <a:gd name="connsiteX100" fmla="*/ 3749040 w 4236720"/>
                          <a:gd name="connsiteY100" fmla="*/ 3962400 h 5151120"/>
                          <a:gd name="connsiteX101" fmla="*/ 3802380 w 4236720"/>
                          <a:gd name="connsiteY101" fmla="*/ 4061460 h 5151120"/>
                          <a:gd name="connsiteX102" fmla="*/ 3832860 w 4236720"/>
                          <a:gd name="connsiteY102" fmla="*/ 4091940 h 5151120"/>
                          <a:gd name="connsiteX103" fmla="*/ 3855720 w 4236720"/>
                          <a:gd name="connsiteY103" fmla="*/ 4183380 h 5151120"/>
                          <a:gd name="connsiteX104" fmla="*/ 3870960 w 4236720"/>
                          <a:gd name="connsiteY104" fmla="*/ 4206240 h 5151120"/>
                          <a:gd name="connsiteX105" fmla="*/ 3909060 w 4236720"/>
                          <a:gd name="connsiteY105" fmla="*/ 4274820 h 5151120"/>
                          <a:gd name="connsiteX106" fmla="*/ 3939540 w 4236720"/>
                          <a:gd name="connsiteY106" fmla="*/ 4297680 h 5151120"/>
                          <a:gd name="connsiteX107" fmla="*/ 3954780 w 4236720"/>
                          <a:gd name="connsiteY107" fmla="*/ 4335780 h 5151120"/>
                          <a:gd name="connsiteX108" fmla="*/ 3977640 w 4236720"/>
                          <a:gd name="connsiteY108" fmla="*/ 4343400 h 5151120"/>
                          <a:gd name="connsiteX109" fmla="*/ 3985260 w 4236720"/>
                          <a:gd name="connsiteY109" fmla="*/ 4366260 h 5151120"/>
                          <a:gd name="connsiteX110" fmla="*/ 4000500 w 4236720"/>
                          <a:gd name="connsiteY110" fmla="*/ 4404360 h 5151120"/>
                          <a:gd name="connsiteX111" fmla="*/ 4008120 w 4236720"/>
                          <a:gd name="connsiteY111" fmla="*/ 4434840 h 5151120"/>
                          <a:gd name="connsiteX112" fmla="*/ 4030980 w 4236720"/>
                          <a:gd name="connsiteY112" fmla="*/ 4480560 h 5151120"/>
                          <a:gd name="connsiteX113" fmla="*/ 4046220 w 4236720"/>
                          <a:gd name="connsiteY113" fmla="*/ 4533900 h 5151120"/>
                          <a:gd name="connsiteX114" fmla="*/ 4061460 w 4236720"/>
                          <a:gd name="connsiteY114" fmla="*/ 4587240 h 5151120"/>
                          <a:gd name="connsiteX115" fmla="*/ 4069080 w 4236720"/>
                          <a:gd name="connsiteY115" fmla="*/ 4663440 h 5151120"/>
                          <a:gd name="connsiteX116" fmla="*/ 4076700 w 4236720"/>
                          <a:gd name="connsiteY116" fmla="*/ 4693920 h 5151120"/>
                          <a:gd name="connsiteX117" fmla="*/ 4084320 w 4236720"/>
                          <a:gd name="connsiteY117" fmla="*/ 4754880 h 5151120"/>
                          <a:gd name="connsiteX118" fmla="*/ 4107180 w 4236720"/>
                          <a:gd name="connsiteY118" fmla="*/ 4815840 h 5151120"/>
                          <a:gd name="connsiteX119" fmla="*/ 4145280 w 4236720"/>
                          <a:gd name="connsiteY119" fmla="*/ 4892040 h 5151120"/>
                          <a:gd name="connsiteX120" fmla="*/ 4152900 w 4236720"/>
                          <a:gd name="connsiteY120" fmla="*/ 4914900 h 5151120"/>
                          <a:gd name="connsiteX121" fmla="*/ 4183380 w 4236720"/>
                          <a:gd name="connsiteY121" fmla="*/ 4960620 h 5151120"/>
                          <a:gd name="connsiteX122" fmla="*/ 4191000 w 4236720"/>
                          <a:gd name="connsiteY122" fmla="*/ 5029200 h 5151120"/>
                          <a:gd name="connsiteX123" fmla="*/ 4198620 w 4236720"/>
                          <a:gd name="connsiteY123" fmla="*/ 5052060 h 5151120"/>
                          <a:gd name="connsiteX124" fmla="*/ 4206240 w 4236720"/>
                          <a:gd name="connsiteY124" fmla="*/ 5090160 h 5151120"/>
                          <a:gd name="connsiteX125" fmla="*/ 4236720 w 4236720"/>
                          <a:gd name="connsiteY125" fmla="*/ 5151120 h 51511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  <a:cxn ang="0">
                            <a:pos x="connsiteX54" y="connsiteY54"/>
                          </a:cxn>
                          <a:cxn ang="0">
                            <a:pos x="connsiteX55" y="connsiteY55"/>
                          </a:cxn>
                          <a:cxn ang="0">
                            <a:pos x="connsiteX56" y="connsiteY56"/>
                          </a:cxn>
                          <a:cxn ang="0">
                            <a:pos x="connsiteX57" y="connsiteY57"/>
                          </a:cxn>
                          <a:cxn ang="0">
                            <a:pos x="connsiteX58" y="connsiteY58"/>
                          </a:cxn>
                          <a:cxn ang="0">
                            <a:pos x="connsiteX59" y="connsiteY59"/>
                          </a:cxn>
                          <a:cxn ang="0">
                            <a:pos x="connsiteX60" y="connsiteY60"/>
                          </a:cxn>
                          <a:cxn ang="0">
                            <a:pos x="connsiteX61" y="connsiteY61"/>
                          </a:cxn>
                          <a:cxn ang="0">
                            <a:pos x="connsiteX62" y="connsiteY62"/>
                          </a:cxn>
                          <a:cxn ang="0">
                            <a:pos x="connsiteX63" y="connsiteY63"/>
                          </a:cxn>
                          <a:cxn ang="0">
                            <a:pos x="connsiteX64" y="connsiteY64"/>
                          </a:cxn>
                          <a:cxn ang="0">
                            <a:pos x="connsiteX65" y="connsiteY65"/>
                          </a:cxn>
                          <a:cxn ang="0">
                            <a:pos x="connsiteX66" y="connsiteY66"/>
                          </a:cxn>
                          <a:cxn ang="0">
                            <a:pos x="connsiteX67" y="connsiteY67"/>
                          </a:cxn>
                          <a:cxn ang="0">
                            <a:pos x="connsiteX68" y="connsiteY68"/>
                          </a:cxn>
                          <a:cxn ang="0">
                            <a:pos x="connsiteX69" y="connsiteY69"/>
                          </a:cxn>
                          <a:cxn ang="0">
                            <a:pos x="connsiteX70" y="connsiteY70"/>
                          </a:cxn>
                          <a:cxn ang="0">
                            <a:pos x="connsiteX71" y="connsiteY71"/>
                          </a:cxn>
                          <a:cxn ang="0">
                            <a:pos x="connsiteX72" y="connsiteY72"/>
                          </a:cxn>
                          <a:cxn ang="0">
                            <a:pos x="connsiteX73" y="connsiteY73"/>
                          </a:cxn>
                          <a:cxn ang="0">
                            <a:pos x="connsiteX74" y="connsiteY74"/>
                          </a:cxn>
                          <a:cxn ang="0">
                            <a:pos x="connsiteX75" y="connsiteY75"/>
                          </a:cxn>
                          <a:cxn ang="0">
                            <a:pos x="connsiteX76" y="connsiteY76"/>
                          </a:cxn>
                          <a:cxn ang="0">
                            <a:pos x="connsiteX77" y="connsiteY77"/>
                          </a:cxn>
                          <a:cxn ang="0">
                            <a:pos x="connsiteX78" y="connsiteY78"/>
                          </a:cxn>
                          <a:cxn ang="0">
                            <a:pos x="connsiteX79" y="connsiteY79"/>
                          </a:cxn>
                          <a:cxn ang="0">
                            <a:pos x="connsiteX80" y="connsiteY80"/>
                          </a:cxn>
                          <a:cxn ang="0">
                            <a:pos x="connsiteX81" y="connsiteY81"/>
                          </a:cxn>
                          <a:cxn ang="0">
                            <a:pos x="connsiteX82" y="connsiteY82"/>
                          </a:cxn>
                          <a:cxn ang="0">
                            <a:pos x="connsiteX83" y="connsiteY83"/>
                          </a:cxn>
                          <a:cxn ang="0">
                            <a:pos x="connsiteX84" y="connsiteY84"/>
                          </a:cxn>
                          <a:cxn ang="0">
                            <a:pos x="connsiteX85" y="connsiteY85"/>
                          </a:cxn>
                          <a:cxn ang="0">
                            <a:pos x="connsiteX86" y="connsiteY86"/>
                          </a:cxn>
                          <a:cxn ang="0">
                            <a:pos x="connsiteX87" y="connsiteY87"/>
                          </a:cxn>
                          <a:cxn ang="0">
                            <a:pos x="connsiteX88" y="connsiteY88"/>
                          </a:cxn>
                          <a:cxn ang="0">
                            <a:pos x="connsiteX89" y="connsiteY89"/>
                          </a:cxn>
                          <a:cxn ang="0">
                            <a:pos x="connsiteX90" y="connsiteY90"/>
                          </a:cxn>
                          <a:cxn ang="0">
                            <a:pos x="connsiteX91" y="connsiteY91"/>
                          </a:cxn>
                          <a:cxn ang="0">
                            <a:pos x="connsiteX92" y="connsiteY92"/>
                          </a:cxn>
                          <a:cxn ang="0">
                            <a:pos x="connsiteX93" y="connsiteY93"/>
                          </a:cxn>
                          <a:cxn ang="0">
                            <a:pos x="connsiteX94" y="connsiteY94"/>
                          </a:cxn>
                          <a:cxn ang="0">
                            <a:pos x="connsiteX95" y="connsiteY95"/>
                          </a:cxn>
                          <a:cxn ang="0">
                            <a:pos x="connsiteX96" y="connsiteY96"/>
                          </a:cxn>
                          <a:cxn ang="0">
                            <a:pos x="connsiteX97" y="connsiteY97"/>
                          </a:cxn>
                          <a:cxn ang="0">
                            <a:pos x="connsiteX98" y="connsiteY98"/>
                          </a:cxn>
                          <a:cxn ang="0">
                            <a:pos x="connsiteX99" y="connsiteY99"/>
                          </a:cxn>
                          <a:cxn ang="0">
                            <a:pos x="connsiteX100" y="connsiteY100"/>
                          </a:cxn>
                          <a:cxn ang="0">
                            <a:pos x="connsiteX101" y="connsiteY101"/>
                          </a:cxn>
                          <a:cxn ang="0">
                            <a:pos x="connsiteX102" y="connsiteY102"/>
                          </a:cxn>
                          <a:cxn ang="0">
                            <a:pos x="connsiteX103" y="connsiteY103"/>
                          </a:cxn>
                          <a:cxn ang="0">
                            <a:pos x="connsiteX104" y="connsiteY104"/>
                          </a:cxn>
                          <a:cxn ang="0">
                            <a:pos x="connsiteX105" y="connsiteY105"/>
                          </a:cxn>
                          <a:cxn ang="0">
                            <a:pos x="connsiteX106" y="connsiteY106"/>
                          </a:cxn>
                          <a:cxn ang="0">
                            <a:pos x="connsiteX107" y="connsiteY107"/>
                          </a:cxn>
                          <a:cxn ang="0">
                            <a:pos x="connsiteX108" y="connsiteY108"/>
                          </a:cxn>
                          <a:cxn ang="0">
                            <a:pos x="connsiteX109" y="connsiteY109"/>
                          </a:cxn>
                          <a:cxn ang="0">
                            <a:pos x="connsiteX110" y="connsiteY110"/>
                          </a:cxn>
                          <a:cxn ang="0">
                            <a:pos x="connsiteX111" y="connsiteY111"/>
                          </a:cxn>
                          <a:cxn ang="0">
                            <a:pos x="connsiteX112" y="connsiteY112"/>
                          </a:cxn>
                          <a:cxn ang="0">
                            <a:pos x="connsiteX113" y="connsiteY113"/>
                          </a:cxn>
                          <a:cxn ang="0">
                            <a:pos x="connsiteX114" y="connsiteY114"/>
                          </a:cxn>
                          <a:cxn ang="0">
                            <a:pos x="connsiteX115" y="connsiteY115"/>
                          </a:cxn>
                          <a:cxn ang="0">
                            <a:pos x="connsiteX116" y="connsiteY116"/>
                          </a:cxn>
                          <a:cxn ang="0">
                            <a:pos x="connsiteX117" y="connsiteY117"/>
                          </a:cxn>
                          <a:cxn ang="0">
                            <a:pos x="connsiteX118" y="connsiteY118"/>
                          </a:cxn>
                          <a:cxn ang="0">
                            <a:pos x="connsiteX119" y="connsiteY119"/>
                          </a:cxn>
                          <a:cxn ang="0">
                            <a:pos x="connsiteX120" y="connsiteY120"/>
                          </a:cxn>
                          <a:cxn ang="0">
                            <a:pos x="connsiteX121" y="connsiteY121"/>
                          </a:cxn>
                          <a:cxn ang="0">
                            <a:pos x="connsiteX122" y="connsiteY122"/>
                          </a:cxn>
                          <a:cxn ang="0">
                            <a:pos x="connsiteX123" y="connsiteY123"/>
                          </a:cxn>
                          <a:cxn ang="0">
                            <a:pos x="connsiteX124" y="connsiteY124"/>
                          </a:cxn>
                          <a:cxn ang="0">
                            <a:pos x="connsiteX125" y="connsiteY125"/>
                          </a:cxn>
                        </a:cxnLst>
                        <a:rect l="l" t="t" r="r" b="b"/>
                        <a:pathLst>
                          <a:path w="4236720" h="5151120">
                            <a:moveTo>
                              <a:pt x="0" y="0"/>
                            </a:moveTo>
                            <a:lnTo>
                              <a:pt x="60960" y="7620"/>
                            </a:lnTo>
                            <a:cubicBezTo>
                              <a:pt x="84120" y="10929"/>
                              <a:pt x="121150" y="17609"/>
                              <a:pt x="144780" y="22860"/>
                            </a:cubicBezTo>
                            <a:cubicBezTo>
                              <a:pt x="253628" y="47049"/>
                              <a:pt x="69019" y="7730"/>
                              <a:pt x="220980" y="45720"/>
                            </a:cubicBezTo>
                            <a:cubicBezTo>
                              <a:pt x="339908" y="75452"/>
                              <a:pt x="186056" y="26269"/>
                              <a:pt x="320040" y="68580"/>
                            </a:cubicBezTo>
                            <a:cubicBezTo>
                              <a:pt x="350677" y="78255"/>
                              <a:pt x="381000" y="88900"/>
                              <a:pt x="411480" y="99060"/>
                            </a:cubicBezTo>
                            <a:cubicBezTo>
                              <a:pt x="426720" y="104140"/>
                              <a:pt x="441260" y="112307"/>
                              <a:pt x="457200" y="114300"/>
                            </a:cubicBezTo>
                            <a:lnTo>
                              <a:pt x="518160" y="121920"/>
                            </a:lnTo>
                            <a:cubicBezTo>
                              <a:pt x="530860" y="127000"/>
                              <a:pt x="542790" y="134783"/>
                              <a:pt x="556260" y="137160"/>
                            </a:cubicBezTo>
                            <a:cubicBezTo>
                              <a:pt x="586380" y="142475"/>
                              <a:pt x="617252" y="141880"/>
                              <a:pt x="647700" y="144780"/>
                            </a:cubicBezTo>
                            <a:cubicBezTo>
                              <a:pt x="670597" y="146961"/>
                              <a:pt x="693420" y="149860"/>
                              <a:pt x="716280" y="152400"/>
                            </a:cubicBezTo>
                            <a:cubicBezTo>
                              <a:pt x="731520" y="157480"/>
                              <a:pt x="746613" y="163024"/>
                              <a:pt x="762000" y="167640"/>
                            </a:cubicBezTo>
                            <a:cubicBezTo>
                              <a:pt x="772031" y="170649"/>
                              <a:pt x="782545" y="171948"/>
                              <a:pt x="792480" y="175260"/>
                            </a:cubicBezTo>
                            <a:cubicBezTo>
                              <a:pt x="805456" y="179585"/>
                              <a:pt x="817604" y="186175"/>
                              <a:pt x="830580" y="190500"/>
                            </a:cubicBezTo>
                            <a:cubicBezTo>
                              <a:pt x="848123" y="196348"/>
                              <a:pt x="866569" y="199347"/>
                              <a:pt x="883920" y="205740"/>
                            </a:cubicBezTo>
                            <a:cubicBezTo>
                              <a:pt x="914904" y="217155"/>
                              <a:pt x="945826" y="229073"/>
                              <a:pt x="975360" y="243840"/>
                            </a:cubicBezTo>
                            <a:cubicBezTo>
                              <a:pt x="1010297" y="261308"/>
                              <a:pt x="1043583" y="279946"/>
                              <a:pt x="1082040" y="289560"/>
                            </a:cubicBezTo>
                            <a:cubicBezTo>
                              <a:pt x="1101907" y="294527"/>
                              <a:pt x="1122680" y="294640"/>
                              <a:pt x="1143000" y="297180"/>
                            </a:cubicBezTo>
                            <a:cubicBezTo>
                              <a:pt x="1261771" y="336770"/>
                              <a:pt x="1091403" y="282376"/>
                              <a:pt x="1272540" y="327660"/>
                            </a:cubicBezTo>
                            <a:cubicBezTo>
                              <a:pt x="1381395" y="354874"/>
                              <a:pt x="1305662" y="339385"/>
                              <a:pt x="1371600" y="365760"/>
                            </a:cubicBezTo>
                            <a:cubicBezTo>
                              <a:pt x="1386515" y="371726"/>
                              <a:pt x="1402696" y="374353"/>
                              <a:pt x="1417320" y="381000"/>
                            </a:cubicBezTo>
                            <a:cubicBezTo>
                              <a:pt x="1430803" y="387129"/>
                              <a:pt x="1442473" y="396667"/>
                              <a:pt x="1455420" y="403860"/>
                            </a:cubicBezTo>
                            <a:cubicBezTo>
                              <a:pt x="1465350" y="409377"/>
                              <a:pt x="1477030" y="412004"/>
                              <a:pt x="1485900" y="419100"/>
                            </a:cubicBezTo>
                            <a:cubicBezTo>
                              <a:pt x="1502730" y="432564"/>
                              <a:pt x="1513139" y="453731"/>
                              <a:pt x="1531620" y="464820"/>
                            </a:cubicBezTo>
                            <a:cubicBezTo>
                              <a:pt x="1544320" y="472440"/>
                              <a:pt x="1557225" y="479729"/>
                              <a:pt x="1569720" y="487680"/>
                            </a:cubicBezTo>
                            <a:cubicBezTo>
                              <a:pt x="1585173" y="497514"/>
                              <a:pt x="1599360" y="509389"/>
                              <a:pt x="1615440" y="518160"/>
                            </a:cubicBezTo>
                            <a:cubicBezTo>
                              <a:pt x="1627448" y="524710"/>
                              <a:pt x="1641811" y="526363"/>
                              <a:pt x="1653540" y="533400"/>
                            </a:cubicBezTo>
                            <a:cubicBezTo>
                              <a:pt x="1667486" y="541768"/>
                              <a:pt x="1677592" y="555685"/>
                              <a:pt x="1691640" y="563880"/>
                            </a:cubicBezTo>
                            <a:cubicBezTo>
                              <a:pt x="1708349" y="573627"/>
                              <a:pt x="1727678" y="578089"/>
                              <a:pt x="1744980" y="586740"/>
                            </a:cubicBezTo>
                            <a:cubicBezTo>
                              <a:pt x="1754463" y="591482"/>
                              <a:pt x="1793718" y="620813"/>
                              <a:pt x="1798320" y="624840"/>
                            </a:cubicBezTo>
                            <a:cubicBezTo>
                              <a:pt x="1809133" y="634302"/>
                              <a:pt x="1817891" y="645969"/>
                              <a:pt x="1828800" y="655320"/>
                            </a:cubicBezTo>
                            <a:cubicBezTo>
                              <a:pt x="1835753" y="661280"/>
                              <a:pt x="1844040" y="665480"/>
                              <a:pt x="1851660" y="670560"/>
                            </a:cubicBezTo>
                            <a:lnTo>
                              <a:pt x="1912620" y="762000"/>
                            </a:lnTo>
                            <a:cubicBezTo>
                              <a:pt x="1922780" y="777240"/>
                              <a:pt x="1934909" y="791337"/>
                              <a:pt x="1943100" y="807720"/>
                            </a:cubicBezTo>
                            <a:cubicBezTo>
                              <a:pt x="1948180" y="817880"/>
                              <a:pt x="1953865" y="827759"/>
                              <a:pt x="1958340" y="838200"/>
                            </a:cubicBezTo>
                            <a:cubicBezTo>
                              <a:pt x="1961504" y="845583"/>
                              <a:pt x="1961291" y="854524"/>
                              <a:pt x="1965960" y="861060"/>
                            </a:cubicBezTo>
                            <a:cubicBezTo>
                              <a:pt x="1974311" y="872752"/>
                              <a:pt x="1988470" y="879585"/>
                              <a:pt x="1996440" y="891540"/>
                            </a:cubicBezTo>
                            <a:cubicBezTo>
                              <a:pt x="2009042" y="910443"/>
                              <a:pt x="2016760" y="932180"/>
                              <a:pt x="2026920" y="952500"/>
                            </a:cubicBezTo>
                            <a:cubicBezTo>
                              <a:pt x="2032000" y="962660"/>
                              <a:pt x="2034128" y="974948"/>
                              <a:pt x="2042160" y="982980"/>
                            </a:cubicBezTo>
                            <a:cubicBezTo>
                              <a:pt x="2052320" y="993140"/>
                              <a:pt x="2064019" y="1001965"/>
                              <a:pt x="2072640" y="1013460"/>
                            </a:cubicBezTo>
                            <a:cubicBezTo>
                              <a:pt x="2079456" y="1022547"/>
                              <a:pt x="2081860" y="1034307"/>
                              <a:pt x="2087880" y="1043940"/>
                            </a:cubicBezTo>
                            <a:cubicBezTo>
                              <a:pt x="2094611" y="1054710"/>
                              <a:pt x="2104009" y="1063650"/>
                              <a:pt x="2110740" y="1074420"/>
                            </a:cubicBezTo>
                            <a:cubicBezTo>
                              <a:pt x="2116760" y="1084053"/>
                              <a:pt x="2119960" y="1095267"/>
                              <a:pt x="2125980" y="1104900"/>
                            </a:cubicBezTo>
                            <a:cubicBezTo>
                              <a:pt x="2132711" y="1115670"/>
                              <a:pt x="2142109" y="1124610"/>
                              <a:pt x="2148840" y="1135380"/>
                            </a:cubicBezTo>
                            <a:cubicBezTo>
                              <a:pt x="2154860" y="1145013"/>
                              <a:pt x="2158236" y="1156120"/>
                              <a:pt x="2164080" y="1165860"/>
                            </a:cubicBezTo>
                            <a:cubicBezTo>
                              <a:pt x="2173504" y="1181566"/>
                              <a:pt x="2188768" y="1194204"/>
                              <a:pt x="2194560" y="1211580"/>
                            </a:cubicBezTo>
                            <a:cubicBezTo>
                              <a:pt x="2212696" y="1265988"/>
                              <a:pt x="2200889" y="1243934"/>
                              <a:pt x="2225040" y="1280160"/>
                            </a:cubicBezTo>
                            <a:cubicBezTo>
                              <a:pt x="2233194" y="1312775"/>
                              <a:pt x="2233831" y="1313269"/>
                              <a:pt x="2240280" y="1348740"/>
                            </a:cubicBezTo>
                            <a:cubicBezTo>
                              <a:pt x="2243448" y="1366166"/>
                              <a:pt x="2250387" y="1413737"/>
                              <a:pt x="2255520" y="1432560"/>
                            </a:cubicBezTo>
                            <a:cubicBezTo>
                              <a:pt x="2259747" y="1448058"/>
                              <a:pt x="2266347" y="1462834"/>
                              <a:pt x="2270760" y="1478280"/>
                            </a:cubicBezTo>
                            <a:cubicBezTo>
                              <a:pt x="2276514" y="1498419"/>
                              <a:pt x="2280489" y="1519033"/>
                              <a:pt x="2286000" y="1539240"/>
                            </a:cubicBezTo>
                            <a:cubicBezTo>
                              <a:pt x="2295731" y="1574920"/>
                              <a:pt x="2310400" y="1609440"/>
                              <a:pt x="2316480" y="1645920"/>
                            </a:cubicBezTo>
                            <a:cubicBezTo>
                              <a:pt x="2321994" y="1679006"/>
                              <a:pt x="2324620" y="1697790"/>
                              <a:pt x="2331720" y="1729740"/>
                            </a:cubicBezTo>
                            <a:cubicBezTo>
                              <a:pt x="2350397" y="1813787"/>
                              <a:pt x="2324858" y="1687243"/>
                              <a:pt x="2354580" y="1813560"/>
                            </a:cubicBezTo>
                            <a:cubicBezTo>
                              <a:pt x="2360513" y="1838774"/>
                              <a:pt x="2365562" y="1864209"/>
                              <a:pt x="2369820" y="1889760"/>
                            </a:cubicBezTo>
                            <a:cubicBezTo>
                              <a:pt x="2378760" y="1943403"/>
                              <a:pt x="2372554" y="1920823"/>
                              <a:pt x="2385060" y="1958340"/>
                            </a:cubicBezTo>
                            <a:cubicBezTo>
                              <a:pt x="2387600" y="1976120"/>
                              <a:pt x="2388641" y="1994179"/>
                              <a:pt x="2392680" y="2011680"/>
                            </a:cubicBezTo>
                            <a:cubicBezTo>
                              <a:pt x="2421838" y="2138030"/>
                              <a:pt x="2397110" y="1995728"/>
                              <a:pt x="2415540" y="2087880"/>
                            </a:cubicBezTo>
                            <a:cubicBezTo>
                              <a:pt x="2418570" y="2103030"/>
                              <a:pt x="2418720" y="2118801"/>
                              <a:pt x="2423160" y="2133600"/>
                            </a:cubicBezTo>
                            <a:cubicBezTo>
                              <a:pt x="2426424" y="2144480"/>
                              <a:pt x="2433925" y="2153639"/>
                              <a:pt x="2438400" y="2164080"/>
                            </a:cubicBezTo>
                            <a:cubicBezTo>
                              <a:pt x="2441564" y="2171463"/>
                              <a:pt x="2443813" y="2179217"/>
                              <a:pt x="2446020" y="2186940"/>
                            </a:cubicBezTo>
                            <a:cubicBezTo>
                              <a:pt x="2448897" y="2197010"/>
                              <a:pt x="2451368" y="2207197"/>
                              <a:pt x="2453640" y="2217420"/>
                            </a:cubicBezTo>
                            <a:cubicBezTo>
                              <a:pt x="2456450" y="2230063"/>
                              <a:pt x="2457538" y="2243115"/>
                              <a:pt x="2461260" y="2255520"/>
                            </a:cubicBezTo>
                            <a:cubicBezTo>
                              <a:pt x="2482113" y="2325029"/>
                              <a:pt x="2469225" y="2264061"/>
                              <a:pt x="2491740" y="2324100"/>
                            </a:cubicBezTo>
                            <a:cubicBezTo>
                              <a:pt x="2518911" y="2396555"/>
                              <a:pt x="2469591" y="2303814"/>
                              <a:pt x="2522220" y="2400300"/>
                            </a:cubicBezTo>
                            <a:cubicBezTo>
                              <a:pt x="2529312" y="2413302"/>
                              <a:pt x="2537230" y="2425841"/>
                              <a:pt x="2545080" y="2438400"/>
                            </a:cubicBezTo>
                            <a:cubicBezTo>
                              <a:pt x="2549934" y="2446166"/>
                              <a:pt x="2555978" y="2453197"/>
                              <a:pt x="2560320" y="2461260"/>
                            </a:cubicBezTo>
                            <a:cubicBezTo>
                              <a:pt x="2573784" y="2486264"/>
                              <a:pt x="2580680" y="2515285"/>
                              <a:pt x="2598420" y="2537460"/>
                            </a:cubicBezTo>
                            <a:cubicBezTo>
                              <a:pt x="2616958" y="2560633"/>
                              <a:pt x="2646213" y="2594946"/>
                              <a:pt x="2659380" y="2621280"/>
                            </a:cubicBezTo>
                            <a:cubicBezTo>
                              <a:pt x="2728334" y="2759188"/>
                              <a:pt x="2653332" y="2619828"/>
                              <a:pt x="2720340" y="2720340"/>
                            </a:cubicBezTo>
                            <a:cubicBezTo>
                              <a:pt x="2763671" y="2785337"/>
                              <a:pt x="2700143" y="2715383"/>
                              <a:pt x="2766060" y="2781300"/>
                            </a:cubicBezTo>
                            <a:cubicBezTo>
                              <a:pt x="2780815" y="2825566"/>
                              <a:pt x="2764629" y="2785786"/>
                              <a:pt x="2804160" y="2842260"/>
                            </a:cubicBezTo>
                            <a:cubicBezTo>
                              <a:pt x="2812653" y="2854393"/>
                              <a:pt x="2819170" y="2867801"/>
                              <a:pt x="2827020" y="2880360"/>
                            </a:cubicBezTo>
                            <a:cubicBezTo>
                              <a:pt x="2831874" y="2888126"/>
                              <a:pt x="2837716" y="2895269"/>
                              <a:pt x="2842260" y="2903220"/>
                            </a:cubicBezTo>
                            <a:cubicBezTo>
                              <a:pt x="2859629" y="2933617"/>
                              <a:pt x="2857515" y="2941340"/>
                              <a:pt x="2880360" y="2971800"/>
                            </a:cubicBezTo>
                            <a:cubicBezTo>
                              <a:pt x="2886826" y="2980421"/>
                              <a:pt x="2895600" y="2987040"/>
                              <a:pt x="2903220" y="2994660"/>
                            </a:cubicBezTo>
                            <a:cubicBezTo>
                              <a:pt x="2917191" y="3036573"/>
                              <a:pt x="2902445" y="2999020"/>
                              <a:pt x="2926080" y="3040380"/>
                            </a:cubicBezTo>
                            <a:cubicBezTo>
                              <a:pt x="2931716" y="3050243"/>
                              <a:pt x="2934718" y="3061617"/>
                              <a:pt x="2941320" y="3070860"/>
                            </a:cubicBezTo>
                            <a:cubicBezTo>
                              <a:pt x="2947584" y="3079629"/>
                              <a:pt x="2956560" y="3086100"/>
                              <a:pt x="2964180" y="3093720"/>
                            </a:cubicBezTo>
                            <a:lnTo>
                              <a:pt x="2987040" y="3162300"/>
                            </a:lnTo>
                            <a:cubicBezTo>
                              <a:pt x="2992120" y="3177540"/>
                              <a:pt x="2995096" y="3193652"/>
                              <a:pt x="3002280" y="3208020"/>
                            </a:cubicBezTo>
                            <a:cubicBezTo>
                              <a:pt x="3007360" y="3218180"/>
                              <a:pt x="3013045" y="3228059"/>
                              <a:pt x="3017520" y="3238500"/>
                            </a:cubicBezTo>
                            <a:cubicBezTo>
                              <a:pt x="3020684" y="3245883"/>
                              <a:pt x="3020685" y="3254677"/>
                              <a:pt x="3025140" y="3261360"/>
                            </a:cubicBezTo>
                            <a:cubicBezTo>
                              <a:pt x="3031118" y="3270326"/>
                              <a:pt x="3041101" y="3275941"/>
                              <a:pt x="3048000" y="3284220"/>
                            </a:cubicBezTo>
                            <a:cubicBezTo>
                              <a:pt x="3053863" y="3291255"/>
                              <a:pt x="3056205" y="3301217"/>
                              <a:pt x="3063240" y="3307080"/>
                            </a:cubicBezTo>
                            <a:cubicBezTo>
                              <a:pt x="3071966" y="3314352"/>
                              <a:pt x="3083560" y="3317240"/>
                              <a:pt x="3093720" y="3322320"/>
                            </a:cubicBezTo>
                            <a:cubicBezTo>
                              <a:pt x="3106777" y="3338641"/>
                              <a:pt x="3136022" y="3378073"/>
                              <a:pt x="3154680" y="3390900"/>
                            </a:cubicBezTo>
                            <a:cubicBezTo>
                              <a:pt x="3183758" y="3410891"/>
                              <a:pt x="3217582" y="3423485"/>
                              <a:pt x="3246120" y="3444240"/>
                            </a:cubicBezTo>
                            <a:cubicBezTo>
                              <a:pt x="3336436" y="3509924"/>
                              <a:pt x="3297165" y="3494275"/>
                              <a:pt x="3352800" y="3512820"/>
                            </a:cubicBezTo>
                            <a:cubicBezTo>
                              <a:pt x="3357880" y="3520440"/>
                              <a:pt x="3360588" y="3530357"/>
                              <a:pt x="3368040" y="3535680"/>
                            </a:cubicBezTo>
                            <a:cubicBezTo>
                              <a:pt x="3396754" y="3556190"/>
                              <a:pt x="3427919" y="3573239"/>
                              <a:pt x="3459480" y="3589020"/>
                            </a:cubicBezTo>
                            <a:cubicBezTo>
                              <a:pt x="3469640" y="3594100"/>
                              <a:pt x="3480327" y="3598240"/>
                              <a:pt x="3489960" y="3604260"/>
                            </a:cubicBezTo>
                            <a:cubicBezTo>
                              <a:pt x="3500730" y="3610991"/>
                              <a:pt x="3509725" y="3620302"/>
                              <a:pt x="3520440" y="3627120"/>
                            </a:cubicBezTo>
                            <a:cubicBezTo>
                              <a:pt x="3537717" y="3638114"/>
                              <a:pt x="3556000" y="3647440"/>
                              <a:pt x="3573780" y="3657600"/>
                            </a:cubicBezTo>
                            <a:cubicBezTo>
                              <a:pt x="3583940" y="3677920"/>
                              <a:pt x="3595823" y="3697466"/>
                              <a:pt x="3604260" y="3718560"/>
                            </a:cubicBezTo>
                            <a:cubicBezTo>
                              <a:pt x="3609340" y="3731260"/>
                              <a:pt x="3611656" y="3745454"/>
                              <a:pt x="3619500" y="3756660"/>
                            </a:cubicBezTo>
                            <a:cubicBezTo>
                              <a:pt x="3629800" y="3771374"/>
                              <a:pt x="3647377" y="3779993"/>
                              <a:pt x="3657600" y="3794760"/>
                            </a:cubicBezTo>
                            <a:cubicBezTo>
                              <a:pt x="3670532" y="3813439"/>
                              <a:pt x="3675478" y="3836817"/>
                              <a:pt x="3688080" y="3855720"/>
                            </a:cubicBezTo>
                            <a:cubicBezTo>
                              <a:pt x="3693160" y="3863340"/>
                              <a:pt x="3698935" y="3870540"/>
                              <a:pt x="3703320" y="3878580"/>
                            </a:cubicBezTo>
                            <a:cubicBezTo>
                              <a:pt x="3714199" y="3898524"/>
                              <a:pt x="3721198" y="3920637"/>
                              <a:pt x="3733800" y="3939540"/>
                            </a:cubicBezTo>
                            <a:cubicBezTo>
                              <a:pt x="3738880" y="3947160"/>
                              <a:pt x="3744592" y="3954394"/>
                              <a:pt x="3749040" y="3962400"/>
                            </a:cubicBezTo>
                            <a:cubicBezTo>
                              <a:pt x="3767542" y="3995703"/>
                              <a:pt x="3779691" y="4030262"/>
                              <a:pt x="3802380" y="4061460"/>
                            </a:cubicBezTo>
                            <a:cubicBezTo>
                              <a:pt x="3810831" y="4073080"/>
                              <a:pt x="3822700" y="4081780"/>
                              <a:pt x="3832860" y="4091940"/>
                            </a:cubicBezTo>
                            <a:cubicBezTo>
                              <a:pt x="3838840" y="4121840"/>
                              <a:pt x="3844441" y="4155183"/>
                              <a:pt x="3855720" y="4183380"/>
                            </a:cubicBezTo>
                            <a:cubicBezTo>
                              <a:pt x="3859121" y="4191883"/>
                              <a:pt x="3866416" y="4198289"/>
                              <a:pt x="3870960" y="4206240"/>
                            </a:cubicBezTo>
                            <a:cubicBezTo>
                              <a:pt x="3882833" y="4227017"/>
                              <a:pt x="3893382" y="4256903"/>
                              <a:pt x="3909060" y="4274820"/>
                            </a:cubicBezTo>
                            <a:cubicBezTo>
                              <a:pt x="3917423" y="4284378"/>
                              <a:pt x="3929380" y="4290060"/>
                              <a:pt x="3939540" y="4297680"/>
                            </a:cubicBezTo>
                            <a:cubicBezTo>
                              <a:pt x="3944620" y="4310380"/>
                              <a:pt x="3946023" y="4325272"/>
                              <a:pt x="3954780" y="4335780"/>
                            </a:cubicBezTo>
                            <a:cubicBezTo>
                              <a:pt x="3959922" y="4341950"/>
                              <a:pt x="3971960" y="4337720"/>
                              <a:pt x="3977640" y="4343400"/>
                            </a:cubicBezTo>
                            <a:cubicBezTo>
                              <a:pt x="3983320" y="4349080"/>
                              <a:pt x="3982440" y="4358739"/>
                              <a:pt x="3985260" y="4366260"/>
                            </a:cubicBezTo>
                            <a:cubicBezTo>
                              <a:pt x="3990063" y="4379067"/>
                              <a:pt x="3996175" y="4391384"/>
                              <a:pt x="4000500" y="4404360"/>
                            </a:cubicBezTo>
                            <a:cubicBezTo>
                              <a:pt x="4003812" y="4414295"/>
                              <a:pt x="4004231" y="4425116"/>
                              <a:pt x="4008120" y="4434840"/>
                            </a:cubicBezTo>
                            <a:cubicBezTo>
                              <a:pt x="4014448" y="4450660"/>
                              <a:pt x="4024060" y="4464990"/>
                              <a:pt x="4030980" y="4480560"/>
                            </a:cubicBezTo>
                            <a:cubicBezTo>
                              <a:pt x="4037851" y="4496020"/>
                              <a:pt x="4041946" y="4518230"/>
                              <a:pt x="4046220" y="4533900"/>
                            </a:cubicBezTo>
                            <a:cubicBezTo>
                              <a:pt x="4051085" y="4551740"/>
                              <a:pt x="4056380" y="4569460"/>
                              <a:pt x="4061460" y="4587240"/>
                            </a:cubicBezTo>
                            <a:cubicBezTo>
                              <a:pt x="4064000" y="4612640"/>
                              <a:pt x="4065470" y="4638170"/>
                              <a:pt x="4069080" y="4663440"/>
                            </a:cubicBezTo>
                            <a:cubicBezTo>
                              <a:pt x="4070561" y="4673807"/>
                              <a:pt x="4074978" y="4683590"/>
                              <a:pt x="4076700" y="4693920"/>
                            </a:cubicBezTo>
                            <a:cubicBezTo>
                              <a:pt x="4080067" y="4714120"/>
                              <a:pt x="4080657" y="4734732"/>
                              <a:pt x="4084320" y="4754880"/>
                            </a:cubicBezTo>
                            <a:cubicBezTo>
                              <a:pt x="4086232" y="4765393"/>
                              <a:pt x="4106044" y="4813406"/>
                              <a:pt x="4107180" y="4815840"/>
                            </a:cubicBezTo>
                            <a:cubicBezTo>
                              <a:pt x="4119189" y="4841574"/>
                              <a:pt x="4136300" y="4865099"/>
                              <a:pt x="4145280" y="4892040"/>
                            </a:cubicBezTo>
                            <a:cubicBezTo>
                              <a:pt x="4147820" y="4899660"/>
                              <a:pt x="4148999" y="4907879"/>
                              <a:pt x="4152900" y="4914900"/>
                            </a:cubicBezTo>
                            <a:cubicBezTo>
                              <a:pt x="4161795" y="4930911"/>
                              <a:pt x="4183380" y="4960620"/>
                              <a:pt x="4183380" y="4960620"/>
                            </a:cubicBezTo>
                            <a:cubicBezTo>
                              <a:pt x="4185920" y="4983480"/>
                              <a:pt x="4187219" y="5006512"/>
                              <a:pt x="4191000" y="5029200"/>
                            </a:cubicBezTo>
                            <a:cubicBezTo>
                              <a:pt x="4192320" y="5037123"/>
                              <a:pt x="4196672" y="5044268"/>
                              <a:pt x="4198620" y="5052060"/>
                            </a:cubicBezTo>
                            <a:cubicBezTo>
                              <a:pt x="4201761" y="5064625"/>
                              <a:pt x="4203099" y="5077595"/>
                              <a:pt x="4206240" y="5090160"/>
                            </a:cubicBezTo>
                            <a:cubicBezTo>
                              <a:pt x="4220640" y="5147761"/>
                              <a:pt x="4205678" y="5135599"/>
                              <a:pt x="4236720" y="5151120"/>
                            </a:cubicBezTo>
                          </a:path>
                        </a:pathLst>
                      </a:custGeom>
                      <a:noFill/>
                      <a:ln w="57150">
                        <a:solidFill>
                          <a:srgbClr val="92D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s-ES" dirty="0">
                          <a:solidFill>
                            <a:srgbClr val="92D050"/>
                          </a:solidFill>
                        </a:endParaRPr>
                      </a:p>
                    </p:txBody>
                  </p:sp>
                  <p:sp>
                    <p:nvSpPr>
                      <p:cNvPr id="110" name="CuadroTexto 109">
                        <a:extLst>
                          <a:ext uri="{FF2B5EF4-FFF2-40B4-BE49-F238E27FC236}">
                            <a16:creationId xmlns:a16="http://schemas.microsoft.com/office/drawing/2014/main" id="{AF193B4F-5099-4D2C-A756-4C825978662D}"/>
                          </a:ext>
                        </a:extLst>
                      </p:cNvPr>
                      <p:cNvSpPr txBox="1"/>
                      <p:nvPr/>
                    </p:nvSpPr>
                    <p:spPr>
                      <a:xfrm rot="1167040">
                        <a:off x="1877007" y="1486362"/>
                        <a:ext cx="1887348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endParaRPr lang="es-ES" sz="1200" b="1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endParaRPr>
                      </a:p>
                    </p:txBody>
                  </p:sp>
                  <p:pic>
                    <p:nvPicPr>
                      <p:cNvPr id="113" name="Gráfico 112" descr="Marcador con relleno sólido">
                        <a:extLst>
                          <a:ext uri="{FF2B5EF4-FFF2-40B4-BE49-F238E27FC236}">
                            <a16:creationId xmlns:a16="http://schemas.microsoft.com/office/drawing/2014/main" id="{BF4AB467-7E34-47D7-A5A5-448C1C6B1913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  <a:ext uri="{96DAC541-7B7A-43D3-8B79-37D633B846F1}">
                            <asvg:svgBlip xmlns:asvg="http://schemas.microsoft.com/office/drawing/2016/SVG/main" r:embed="rId6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24593" y="686424"/>
                        <a:ext cx="379016" cy="379016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85" name="CuadroTexto 84">
                      <a:extLst>
                        <a:ext uri="{FF2B5EF4-FFF2-40B4-BE49-F238E27FC236}">
                          <a16:creationId xmlns:a16="http://schemas.microsoft.com/office/drawing/2014/main" id="{A7EE5D03-EBBE-40EC-81AE-A72A187834C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410601" y="6027717"/>
                      <a:ext cx="2819400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sz="2000" b="1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ALBUFERA LAKE</a:t>
                      </a:r>
                    </a:p>
                  </p:txBody>
                </p:sp>
                <p:sp>
                  <p:nvSpPr>
                    <p:cNvPr id="87" name="CuadroTexto 86">
                      <a:extLst>
                        <a:ext uri="{FF2B5EF4-FFF2-40B4-BE49-F238E27FC236}">
                          <a16:creationId xmlns:a16="http://schemas.microsoft.com/office/drawing/2014/main" id="{D2606AC1-90C3-4DC4-A5DC-56B26EF1F18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29396" y="1333173"/>
                      <a:ext cx="800701" cy="261610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  <a:alpha val="40000"/>
                      </a:schemeClr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sz="11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Catarroja</a:t>
                      </a:r>
                    </a:p>
                  </p:txBody>
                </p:sp>
                <p:sp>
                  <p:nvSpPr>
                    <p:cNvPr id="88" name="CuadroTexto 87">
                      <a:extLst>
                        <a:ext uri="{FF2B5EF4-FFF2-40B4-BE49-F238E27FC236}">
                          <a16:creationId xmlns:a16="http://schemas.microsoft.com/office/drawing/2014/main" id="{19F33FA4-0167-4316-B261-49F3670D54B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53219" y="4753178"/>
                      <a:ext cx="1875832" cy="58477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sz="1600" b="1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RICE </a:t>
                      </a:r>
                    </a:p>
                    <a:p>
                      <a:r>
                        <a:rPr lang="es-ES" sz="1600" b="1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PADDIES</a:t>
                      </a:r>
                    </a:p>
                  </p:txBody>
                </p:sp>
                <p:sp>
                  <p:nvSpPr>
                    <p:cNvPr id="90" name="CuadroTexto 89">
                      <a:extLst>
                        <a:ext uri="{FF2B5EF4-FFF2-40B4-BE49-F238E27FC236}">
                          <a16:creationId xmlns:a16="http://schemas.microsoft.com/office/drawing/2014/main" id="{78894246-E61D-4290-AF43-DE8D64F4F23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20678" y="2448671"/>
                      <a:ext cx="1139056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sz="1200" b="1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Barranco del </a:t>
                      </a:r>
                    </a:p>
                    <a:p>
                      <a:r>
                        <a:rPr lang="es-ES" sz="1200" b="1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Poyo (BP)</a:t>
                      </a:r>
                    </a:p>
                  </p:txBody>
                </p:sp>
                <p:sp>
                  <p:nvSpPr>
                    <p:cNvPr id="91" name="CuadroTexto 90">
                      <a:extLst>
                        <a:ext uri="{FF2B5EF4-FFF2-40B4-BE49-F238E27FC236}">
                          <a16:creationId xmlns:a16="http://schemas.microsoft.com/office/drawing/2014/main" id="{118763A9-F69C-4426-A4A8-A153F49D066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052" y="3402147"/>
                      <a:ext cx="1590781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sz="1200" b="1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Acequia del puerto </a:t>
                      </a:r>
                    </a:p>
                    <a:p>
                      <a:r>
                        <a:rPr lang="es-ES" sz="1200" b="1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 Catarroja (PC)</a:t>
                      </a:r>
                    </a:p>
                  </p:txBody>
                </p:sp>
                <p:sp>
                  <p:nvSpPr>
                    <p:cNvPr id="92" name="Rectángulo 91">
                      <a:extLst>
                        <a:ext uri="{FF2B5EF4-FFF2-40B4-BE49-F238E27FC236}">
                          <a16:creationId xmlns:a16="http://schemas.microsoft.com/office/drawing/2014/main" id="{B95F70DB-345B-4ABB-8A39-BD3EDA7032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0884" y="6074011"/>
                      <a:ext cx="2056976" cy="243791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s-ES" sz="1400" dirty="0"/>
                        <a:t>2 km</a:t>
                      </a:r>
                    </a:p>
                  </p:txBody>
                </p:sp>
                <p:sp>
                  <p:nvSpPr>
                    <p:cNvPr id="102" name="CuadroTexto 101">
                      <a:extLst>
                        <a:ext uri="{FF2B5EF4-FFF2-40B4-BE49-F238E27FC236}">
                          <a16:creationId xmlns:a16="http://schemas.microsoft.com/office/drawing/2014/main" id="{F1FC5354-51A6-4327-899C-BC990CF445D2}"/>
                        </a:ext>
                      </a:extLst>
                    </p:cNvPr>
                    <p:cNvSpPr txBox="1"/>
                    <p:nvPr/>
                  </p:nvSpPr>
                  <p:spPr>
                    <a:xfrm rot="17599820">
                      <a:off x="-349885" y="2211832"/>
                      <a:ext cx="2611077" cy="276999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  <a:alpha val="50000"/>
                      </a:schemeClr>
                    </a:solidFill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en-US" sz="12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Commercial and industry areas</a:t>
                      </a:r>
                      <a:endParaRPr lang="es-ES" sz="12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p:txBody>
                </p:sp>
              </p:grpSp>
              <p:sp>
                <p:nvSpPr>
                  <p:cNvPr id="83" name="CuadroTexto 82">
                    <a:extLst>
                      <a:ext uri="{FF2B5EF4-FFF2-40B4-BE49-F238E27FC236}">
                        <a16:creationId xmlns:a16="http://schemas.microsoft.com/office/drawing/2014/main" id="{C9D1C71C-16F2-480B-ABB9-51C6CAFDD81D}"/>
                      </a:ext>
                    </a:extLst>
                  </p:cNvPr>
                  <p:cNvSpPr txBox="1"/>
                  <p:nvPr/>
                </p:nvSpPr>
                <p:spPr>
                  <a:xfrm>
                    <a:off x="4337963" y="5991120"/>
                    <a:ext cx="163275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" sz="1400" dirty="0">
                        <a:solidFill>
                          <a:schemeClr val="bg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rPr>
                      <a:t>Tancat de la Pipa</a:t>
                    </a:r>
                  </a:p>
                </p:txBody>
              </p:sp>
            </p:grpSp>
            <p:sp>
              <p:nvSpPr>
                <p:cNvPr id="76" name="CuadroTexto 75">
                  <a:extLst>
                    <a:ext uri="{FF2B5EF4-FFF2-40B4-BE49-F238E27FC236}">
                      <a16:creationId xmlns:a16="http://schemas.microsoft.com/office/drawing/2014/main" id="{931A8D7A-D83A-44DB-AF7E-3B7BB1D56A54}"/>
                    </a:ext>
                  </a:extLst>
                </p:cNvPr>
                <p:cNvSpPr txBox="1"/>
                <p:nvPr/>
              </p:nvSpPr>
              <p:spPr>
                <a:xfrm>
                  <a:off x="375807" y="2184038"/>
                  <a:ext cx="538300" cy="261610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50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s-ES" sz="1100" b="1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Albal</a:t>
                  </a:r>
                </a:p>
              </p:txBody>
            </p:sp>
            <p:pic>
              <p:nvPicPr>
                <p:cNvPr id="77" name="Gráfico 76" descr="Marcador con relleno sólido">
                  <a:extLst>
                    <a:ext uri="{FF2B5EF4-FFF2-40B4-BE49-F238E27FC236}">
                      <a16:creationId xmlns:a16="http://schemas.microsoft.com/office/drawing/2014/main" id="{1BD0AC73-D69E-4180-BF18-9DE4895CC4D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30256" y="1827235"/>
                  <a:ext cx="356803" cy="356803"/>
                </a:xfrm>
                <a:prstGeom prst="rect">
                  <a:avLst/>
                </a:prstGeom>
              </p:spPr>
            </p:pic>
            <p:pic>
              <p:nvPicPr>
                <p:cNvPr id="80" name="Gráfico 79" descr="Marcador con relleno sólido">
                  <a:extLst>
                    <a:ext uri="{FF2B5EF4-FFF2-40B4-BE49-F238E27FC236}">
                      <a16:creationId xmlns:a16="http://schemas.microsoft.com/office/drawing/2014/main" id="{5F25F99D-9F43-4F5B-913A-D3F4A7C966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3058" y="4548500"/>
                  <a:ext cx="356803" cy="356803"/>
                </a:xfrm>
                <a:prstGeom prst="rect">
                  <a:avLst/>
                </a:prstGeom>
              </p:spPr>
            </p:pic>
            <p:sp>
              <p:nvSpPr>
                <p:cNvPr id="81" name="CuadroTexto 80">
                  <a:extLst>
                    <a:ext uri="{FF2B5EF4-FFF2-40B4-BE49-F238E27FC236}">
                      <a16:creationId xmlns:a16="http://schemas.microsoft.com/office/drawing/2014/main" id="{CDC63A1E-A4E3-4576-812B-10418848453C}"/>
                    </a:ext>
                  </a:extLst>
                </p:cNvPr>
                <p:cNvSpPr txBox="1"/>
                <p:nvPr/>
              </p:nvSpPr>
              <p:spPr>
                <a:xfrm>
                  <a:off x="385029" y="4887283"/>
                  <a:ext cx="488522" cy="261610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50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s-ES" sz="1100" b="1" dirty="0">
                      <a:latin typeface="Cambria" panose="02040503050406030204" pitchFamily="18" charset="0"/>
                      <a:ea typeface="Cambria" panose="02040503050406030204" pitchFamily="18" charset="0"/>
                    </a:rPr>
                    <a:t>Silla</a:t>
                  </a:r>
                </a:p>
              </p:txBody>
            </p:sp>
          </p:grpSp>
          <p:sp>
            <p:nvSpPr>
              <p:cNvPr id="72" name="CuadroTexto 71">
                <a:extLst>
                  <a:ext uri="{FF2B5EF4-FFF2-40B4-BE49-F238E27FC236}">
                    <a16:creationId xmlns:a16="http://schemas.microsoft.com/office/drawing/2014/main" id="{E18DE90C-E898-4D65-A7D8-BA2D88B50AF6}"/>
                  </a:ext>
                </a:extLst>
              </p:cNvPr>
              <p:cNvSpPr txBox="1"/>
              <p:nvPr/>
            </p:nvSpPr>
            <p:spPr>
              <a:xfrm>
                <a:off x="1735571" y="1623965"/>
                <a:ext cx="121872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Overflow points </a:t>
                </a:r>
              </a:p>
            </p:txBody>
          </p:sp>
          <p:sp>
            <p:nvSpPr>
              <p:cNvPr id="73" name="Flecha: hacia abajo 72">
                <a:extLst>
                  <a:ext uri="{FF2B5EF4-FFF2-40B4-BE49-F238E27FC236}">
                    <a16:creationId xmlns:a16="http://schemas.microsoft.com/office/drawing/2014/main" id="{070E35D4-343F-4B12-919C-925986EA7F66}"/>
                  </a:ext>
                </a:extLst>
              </p:cNvPr>
              <p:cNvSpPr/>
              <p:nvPr/>
            </p:nvSpPr>
            <p:spPr>
              <a:xfrm rot="16200000">
                <a:off x="3857575" y="3719056"/>
                <a:ext cx="171736" cy="225855"/>
              </a:xfrm>
              <a:prstGeom prst="downArrow">
                <a:avLst/>
              </a:prstGeom>
              <a:solidFill>
                <a:srgbClr val="C0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74" name="Flecha: hacia abajo 73">
                <a:extLst>
                  <a:ext uri="{FF2B5EF4-FFF2-40B4-BE49-F238E27FC236}">
                    <a16:creationId xmlns:a16="http://schemas.microsoft.com/office/drawing/2014/main" id="{3D0479B8-4B23-42DE-8768-86DEFEDAA3CB}"/>
                  </a:ext>
                </a:extLst>
              </p:cNvPr>
              <p:cNvSpPr/>
              <p:nvPr/>
            </p:nvSpPr>
            <p:spPr>
              <a:xfrm rot="5248260">
                <a:off x="4039688" y="2737672"/>
                <a:ext cx="171736" cy="225855"/>
              </a:xfrm>
              <a:prstGeom prst="downArrow">
                <a:avLst/>
              </a:prstGeom>
              <a:solidFill>
                <a:srgbClr val="C0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69" name="Rectángulo 68">
              <a:extLst>
                <a:ext uri="{FF2B5EF4-FFF2-40B4-BE49-F238E27FC236}">
                  <a16:creationId xmlns:a16="http://schemas.microsoft.com/office/drawing/2014/main" id="{05F17CE9-42F6-4CC0-BAE4-955F2D2176A5}"/>
                </a:ext>
              </a:extLst>
            </p:cNvPr>
            <p:cNvSpPr/>
            <p:nvPr/>
          </p:nvSpPr>
          <p:spPr>
            <a:xfrm>
              <a:off x="4751530" y="4813022"/>
              <a:ext cx="957639" cy="115099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93" name="Flecha: hacia abajo 92">
            <a:extLst>
              <a:ext uri="{FF2B5EF4-FFF2-40B4-BE49-F238E27FC236}">
                <a16:creationId xmlns:a16="http://schemas.microsoft.com/office/drawing/2014/main" id="{7260E112-1C26-4654-AE30-0DFF3DAA08B0}"/>
              </a:ext>
            </a:extLst>
          </p:cNvPr>
          <p:cNvSpPr/>
          <p:nvPr/>
        </p:nvSpPr>
        <p:spPr>
          <a:xfrm rot="14472668">
            <a:off x="4874625" y="5046694"/>
            <a:ext cx="133763" cy="177662"/>
          </a:xfrm>
          <a:prstGeom prst="downArrow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94" name="Flecha: hacia abajo 93">
            <a:extLst>
              <a:ext uri="{FF2B5EF4-FFF2-40B4-BE49-F238E27FC236}">
                <a16:creationId xmlns:a16="http://schemas.microsoft.com/office/drawing/2014/main" id="{EFC5F46E-C621-4C2F-81F1-F6DB6436863C}"/>
              </a:ext>
            </a:extLst>
          </p:cNvPr>
          <p:cNvSpPr/>
          <p:nvPr/>
        </p:nvSpPr>
        <p:spPr>
          <a:xfrm rot="3634665">
            <a:off x="5168731" y="4872691"/>
            <a:ext cx="133763" cy="177662"/>
          </a:xfrm>
          <a:prstGeom prst="downArrow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187" name="Flecha: a la derecha 186">
            <a:extLst>
              <a:ext uri="{FF2B5EF4-FFF2-40B4-BE49-F238E27FC236}">
                <a16:creationId xmlns:a16="http://schemas.microsoft.com/office/drawing/2014/main" id="{FF7EE27C-05A0-44E2-943C-3DD9C7D32431}"/>
              </a:ext>
            </a:extLst>
          </p:cNvPr>
          <p:cNvSpPr/>
          <p:nvPr/>
        </p:nvSpPr>
        <p:spPr>
          <a:xfrm rot="10800000">
            <a:off x="8950476" y="5334634"/>
            <a:ext cx="2392947" cy="144303"/>
          </a:xfrm>
          <a:prstGeom prst="rightArrow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9" name="Flecha: a la derecha 188">
            <a:extLst>
              <a:ext uri="{FF2B5EF4-FFF2-40B4-BE49-F238E27FC236}">
                <a16:creationId xmlns:a16="http://schemas.microsoft.com/office/drawing/2014/main" id="{8D18D2B4-6AEF-4A2C-A9DA-C8087132828F}"/>
              </a:ext>
            </a:extLst>
          </p:cNvPr>
          <p:cNvSpPr/>
          <p:nvPr/>
        </p:nvSpPr>
        <p:spPr>
          <a:xfrm rot="17328430">
            <a:off x="8646611" y="5003280"/>
            <a:ext cx="713110" cy="144303"/>
          </a:xfrm>
          <a:prstGeom prst="rightArrow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0" name="Flecha: a la derecha 189">
            <a:extLst>
              <a:ext uri="{FF2B5EF4-FFF2-40B4-BE49-F238E27FC236}">
                <a16:creationId xmlns:a16="http://schemas.microsoft.com/office/drawing/2014/main" id="{E2BEB548-3D1B-47DA-BEC4-207891333FDE}"/>
              </a:ext>
            </a:extLst>
          </p:cNvPr>
          <p:cNvSpPr/>
          <p:nvPr/>
        </p:nvSpPr>
        <p:spPr>
          <a:xfrm rot="20593891">
            <a:off x="9091904" y="4595679"/>
            <a:ext cx="191414" cy="144303"/>
          </a:xfrm>
          <a:prstGeom prst="rightArrow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1" name="Flecha: a la derecha 190">
            <a:extLst>
              <a:ext uri="{FF2B5EF4-FFF2-40B4-BE49-F238E27FC236}">
                <a16:creationId xmlns:a16="http://schemas.microsoft.com/office/drawing/2014/main" id="{F33D0F20-2AD5-42AB-AFE6-B37259376A01}"/>
              </a:ext>
            </a:extLst>
          </p:cNvPr>
          <p:cNvSpPr/>
          <p:nvPr/>
        </p:nvSpPr>
        <p:spPr>
          <a:xfrm>
            <a:off x="6699765" y="5347291"/>
            <a:ext cx="2176010" cy="144303"/>
          </a:xfrm>
          <a:prstGeom prst="rightArrow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6" name="Flecha: hacia abajo 105">
            <a:extLst>
              <a:ext uri="{FF2B5EF4-FFF2-40B4-BE49-F238E27FC236}">
                <a16:creationId xmlns:a16="http://schemas.microsoft.com/office/drawing/2014/main" id="{CE997C3A-7B63-4323-AD40-713BBAA65D84}"/>
              </a:ext>
            </a:extLst>
          </p:cNvPr>
          <p:cNvSpPr/>
          <p:nvPr/>
        </p:nvSpPr>
        <p:spPr>
          <a:xfrm rot="16200000">
            <a:off x="5992734" y="4593157"/>
            <a:ext cx="359813" cy="561742"/>
          </a:xfrm>
          <a:prstGeom prst="downArrow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196" name="Forma libre: forma 195">
            <a:extLst>
              <a:ext uri="{FF2B5EF4-FFF2-40B4-BE49-F238E27FC236}">
                <a16:creationId xmlns:a16="http://schemas.microsoft.com/office/drawing/2014/main" id="{B288930E-A815-4318-B914-492476FBDCD4}"/>
              </a:ext>
            </a:extLst>
          </p:cNvPr>
          <p:cNvSpPr/>
          <p:nvPr/>
        </p:nvSpPr>
        <p:spPr>
          <a:xfrm>
            <a:off x="6566023" y="4913105"/>
            <a:ext cx="1821180" cy="489729"/>
          </a:xfrm>
          <a:custGeom>
            <a:avLst/>
            <a:gdLst>
              <a:gd name="connsiteX0" fmla="*/ 218440 w 1821180"/>
              <a:gd name="connsiteY0" fmla="*/ 2540 h 489729"/>
              <a:gd name="connsiteX1" fmla="*/ 205740 w 1821180"/>
              <a:gd name="connsiteY1" fmla="*/ 10160 h 489729"/>
              <a:gd name="connsiteX2" fmla="*/ 198120 w 1821180"/>
              <a:gd name="connsiteY2" fmla="*/ 17780 h 489729"/>
              <a:gd name="connsiteX3" fmla="*/ 167640 w 1821180"/>
              <a:gd name="connsiteY3" fmla="*/ 25400 h 489729"/>
              <a:gd name="connsiteX4" fmla="*/ 157480 w 1821180"/>
              <a:gd name="connsiteY4" fmla="*/ 27940 h 489729"/>
              <a:gd name="connsiteX5" fmla="*/ 139700 w 1821180"/>
              <a:gd name="connsiteY5" fmla="*/ 48260 h 489729"/>
              <a:gd name="connsiteX6" fmla="*/ 116840 w 1821180"/>
              <a:gd name="connsiteY6" fmla="*/ 66040 h 489729"/>
              <a:gd name="connsiteX7" fmla="*/ 109220 w 1821180"/>
              <a:gd name="connsiteY7" fmla="*/ 78740 h 489729"/>
              <a:gd name="connsiteX8" fmla="*/ 99060 w 1821180"/>
              <a:gd name="connsiteY8" fmla="*/ 86360 h 489729"/>
              <a:gd name="connsiteX9" fmla="*/ 93980 w 1821180"/>
              <a:gd name="connsiteY9" fmla="*/ 99060 h 489729"/>
              <a:gd name="connsiteX10" fmla="*/ 76200 w 1821180"/>
              <a:gd name="connsiteY10" fmla="*/ 124460 h 489729"/>
              <a:gd name="connsiteX11" fmla="*/ 68580 w 1821180"/>
              <a:gd name="connsiteY11" fmla="*/ 147320 h 489729"/>
              <a:gd name="connsiteX12" fmla="*/ 63500 w 1821180"/>
              <a:gd name="connsiteY12" fmla="*/ 154940 h 489729"/>
              <a:gd name="connsiteX13" fmla="*/ 58420 w 1821180"/>
              <a:gd name="connsiteY13" fmla="*/ 165100 h 489729"/>
              <a:gd name="connsiteX14" fmla="*/ 43180 w 1821180"/>
              <a:gd name="connsiteY14" fmla="*/ 182880 h 489729"/>
              <a:gd name="connsiteX15" fmla="*/ 40640 w 1821180"/>
              <a:gd name="connsiteY15" fmla="*/ 190500 h 489729"/>
              <a:gd name="connsiteX16" fmla="*/ 35560 w 1821180"/>
              <a:gd name="connsiteY16" fmla="*/ 198120 h 489729"/>
              <a:gd name="connsiteX17" fmla="*/ 30480 w 1821180"/>
              <a:gd name="connsiteY17" fmla="*/ 208280 h 489729"/>
              <a:gd name="connsiteX18" fmla="*/ 22860 w 1821180"/>
              <a:gd name="connsiteY18" fmla="*/ 218440 h 489729"/>
              <a:gd name="connsiteX19" fmla="*/ 15240 w 1821180"/>
              <a:gd name="connsiteY19" fmla="*/ 231140 h 489729"/>
              <a:gd name="connsiteX20" fmla="*/ 5080 w 1821180"/>
              <a:gd name="connsiteY20" fmla="*/ 251460 h 489729"/>
              <a:gd name="connsiteX21" fmla="*/ 0 w 1821180"/>
              <a:gd name="connsiteY21" fmla="*/ 266700 h 489729"/>
              <a:gd name="connsiteX22" fmla="*/ 2540 w 1821180"/>
              <a:gd name="connsiteY22" fmla="*/ 330200 h 489729"/>
              <a:gd name="connsiteX23" fmla="*/ 10160 w 1821180"/>
              <a:gd name="connsiteY23" fmla="*/ 340360 h 489729"/>
              <a:gd name="connsiteX24" fmla="*/ 50800 w 1821180"/>
              <a:gd name="connsiteY24" fmla="*/ 370840 h 489729"/>
              <a:gd name="connsiteX25" fmla="*/ 71120 w 1821180"/>
              <a:gd name="connsiteY25" fmla="*/ 381000 h 489729"/>
              <a:gd name="connsiteX26" fmla="*/ 93980 w 1821180"/>
              <a:gd name="connsiteY26" fmla="*/ 386080 h 489729"/>
              <a:gd name="connsiteX27" fmla="*/ 116840 w 1821180"/>
              <a:gd name="connsiteY27" fmla="*/ 393700 h 489729"/>
              <a:gd name="connsiteX28" fmla="*/ 180340 w 1821180"/>
              <a:gd name="connsiteY28" fmla="*/ 403860 h 489729"/>
              <a:gd name="connsiteX29" fmla="*/ 231140 w 1821180"/>
              <a:gd name="connsiteY29" fmla="*/ 411480 h 489729"/>
              <a:gd name="connsiteX30" fmla="*/ 264160 w 1821180"/>
              <a:gd name="connsiteY30" fmla="*/ 416560 h 489729"/>
              <a:gd name="connsiteX31" fmla="*/ 332740 w 1821180"/>
              <a:gd name="connsiteY31" fmla="*/ 421640 h 489729"/>
              <a:gd name="connsiteX32" fmla="*/ 391160 w 1821180"/>
              <a:gd name="connsiteY32" fmla="*/ 426720 h 489729"/>
              <a:gd name="connsiteX33" fmla="*/ 535940 w 1821180"/>
              <a:gd name="connsiteY33" fmla="*/ 429260 h 489729"/>
              <a:gd name="connsiteX34" fmla="*/ 584200 w 1821180"/>
              <a:gd name="connsiteY34" fmla="*/ 434340 h 489729"/>
              <a:gd name="connsiteX35" fmla="*/ 795020 w 1821180"/>
              <a:gd name="connsiteY35" fmla="*/ 439420 h 489729"/>
              <a:gd name="connsiteX36" fmla="*/ 972820 w 1821180"/>
              <a:gd name="connsiteY36" fmla="*/ 441960 h 489729"/>
              <a:gd name="connsiteX37" fmla="*/ 1059180 w 1821180"/>
              <a:gd name="connsiteY37" fmla="*/ 449580 h 489729"/>
              <a:gd name="connsiteX38" fmla="*/ 1099820 w 1821180"/>
              <a:gd name="connsiteY38" fmla="*/ 452120 h 489729"/>
              <a:gd name="connsiteX39" fmla="*/ 1239520 w 1821180"/>
              <a:gd name="connsiteY39" fmla="*/ 457200 h 489729"/>
              <a:gd name="connsiteX40" fmla="*/ 1310640 w 1821180"/>
              <a:gd name="connsiteY40" fmla="*/ 462280 h 489729"/>
              <a:gd name="connsiteX41" fmla="*/ 1353820 w 1821180"/>
              <a:gd name="connsiteY41" fmla="*/ 464820 h 489729"/>
              <a:gd name="connsiteX42" fmla="*/ 1389380 w 1821180"/>
              <a:gd name="connsiteY42" fmla="*/ 467360 h 489729"/>
              <a:gd name="connsiteX43" fmla="*/ 1506220 w 1821180"/>
              <a:gd name="connsiteY43" fmla="*/ 469900 h 489729"/>
              <a:gd name="connsiteX44" fmla="*/ 1557020 w 1821180"/>
              <a:gd name="connsiteY44" fmla="*/ 474980 h 489729"/>
              <a:gd name="connsiteX45" fmla="*/ 1775460 w 1821180"/>
              <a:gd name="connsiteY45" fmla="*/ 457200 h 489729"/>
              <a:gd name="connsiteX46" fmla="*/ 1780540 w 1821180"/>
              <a:gd name="connsiteY46" fmla="*/ 436880 h 489729"/>
              <a:gd name="connsiteX47" fmla="*/ 1785620 w 1821180"/>
              <a:gd name="connsiteY47" fmla="*/ 391160 h 489729"/>
              <a:gd name="connsiteX48" fmla="*/ 1798320 w 1821180"/>
              <a:gd name="connsiteY48" fmla="*/ 358140 h 489729"/>
              <a:gd name="connsiteX49" fmla="*/ 1813560 w 1821180"/>
              <a:gd name="connsiteY49" fmla="*/ 317500 h 489729"/>
              <a:gd name="connsiteX50" fmla="*/ 1816100 w 1821180"/>
              <a:gd name="connsiteY50" fmla="*/ 299720 h 489729"/>
              <a:gd name="connsiteX51" fmla="*/ 1821180 w 1821180"/>
              <a:gd name="connsiteY51" fmla="*/ 259080 h 489729"/>
              <a:gd name="connsiteX52" fmla="*/ 1816100 w 1821180"/>
              <a:gd name="connsiteY52" fmla="*/ 167640 h 489729"/>
              <a:gd name="connsiteX53" fmla="*/ 1811020 w 1821180"/>
              <a:gd name="connsiteY53" fmla="*/ 154940 h 489729"/>
              <a:gd name="connsiteX54" fmla="*/ 1798320 w 1821180"/>
              <a:gd name="connsiteY54" fmla="*/ 129540 h 489729"/>
              <a:gd name="connsiteX55" fmla="*/ 1795780 w 1821180"/>
              <a:gd name="connsiteY55" fmla="*/ 114300 h 489729"/>
              <a:gd name="connsiteX56" fmla="*/ 1793240 w 1821180"/>
              <a:gd name="connsiteY56" fmla="*/ 101600 h 489729"/>
              <a:gd name="connsiteX57" fmla="*/ 1788160 w 1821180"/>
              <a:gd name="connsiteY57" fmla="*/ 53340 h 489729"/>
              <a:gd name="connsiteX58" fmla="*/ 1780540 w 1821180"/>
              <a:gd name="connsiteY58" fmla="*/ 50800 h 489729"/>
              <a:gd name="connsiteX59" fmla="*/ 1729740 w 1821180"/>
              <a:gd name="connsiteY59" fmla="*/ 45720 h 489729"/>
              <a:gd name="connsiteX60" fmla="*/ 1221740 w 1821180"/>
              <a:gd name="connsiteY60" fmla="*/ 53340 h 489729"/>
              <a:gd name="connsiteX61" fmla="*/ 1059180 w 1821180"/>
              <a:gd name="connsiteY61" fmla="*/ 48260 h 489729"/>
              <a:gd name="connsiteX62" fmla="*/ 1028700 w 1821180"/>
              <a:gd name="connsiteY62" fmla="*/ 45720 h 489729"/>
              <a:gd name="connsiteX63" fmla="*/ 949960 w 1821180"/>
              <a:gd name="connsiteY63" fmla="*/ 35560 h 489729"/>
              <a:gd name="connsiteX64" fmla="*/ 881380 w 1821180"/>
              <a:gd name="connsiteY64" fmla="*/ 33020 h 489729"/>
              <a:gd name="connsiteX65" fmla="*/ 805180 w 1821180"/>
              <a:gd name="connsiteY65" fmla="*/ 27940 h 489729"/>
              <a:gd name="connsiteX66" fmla="*/ 731520 w 1821180"/>
              <a:gd name="connsiteY66" fmla="*/ 22860 h 489729"/>
              <a:gd name="connsiteX67" fmla="*/ 548640 w 1821180"/>
              <a:gd name="connsiteY67" fmla="*/ 20320 h 489729"/>
              <a:gd name="connsiteX68" fmla="*/ 426720 w 1821180"/>
              <a:gd name="connsiteY68" fmla="*/ 17780 h 489729"/>
              <a:gd name="connsiteX69" fmla="*/ 381000 w 1821180"/>
              <a:gd name="connsiteY69" fmla="*/ 12700 h 489729"/>
              <a:gd name="connsiteX70" fmla="*/ 342900 w 1821180"/>
              <a:gd name="connsiteY70" fmla="*/ 7620 h 489729"/>
              <a:gd name="connsiteX71" fmla="*/ 281940 w 1821180"/>
              <a:gd name="connsiteY71" fmla="*/ 2540 h 489729"/>
              <a:gd name="connsiteX72" fmla="*/ 259080 w 1821180"/>
              <a:gd name="connsiteY72" fmla="*/ 0 h 489729"/>
              <a:gd name="connsiteX73" fmla="*/ 218440 w 1821180"/>
              <a:gd name="connsiteY73" fmla="*/ 2540 h 48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821180" h="489729">
                <a:moveTo>
                  <a:pt x="218440" y="2540"/>
                </a:moveTo>
                <a:cubicBezTo>
                  <a:pt x="209550" y="4233"/>
                  <a:pt x="209689" y="7198"/>
                  <a:pt x="205740" y="10160"/>
                </a:cubicBezTo>
                <a:cubicBezTo>
                  <a:pt x="202866" y="12315"/>
                  <a:pt x="201166" y="15876"/>
                  <a:pt x="198120" y="17780"/>
                </a:cubicBezTo>
                <a:cubicBezTo>
                  <a:pt x="187639" y="24331"/>
                  <a:pt x="179722" y="23203"/>
                  <a:pt x="167640" y="25400"/>
                </a:cubicBezTo>
                <a:cubicBezTo>
                  <a:pt x="164205" y="26024"/>
                  <a:pt x="160867" y="27093"/>
                  <a:pt x="157480" y="27940"/>
                </a:cubicBezTo>
                <a:cubicBezTo>
                  <a:pt x="135890" y="42333"/>
                  <a:pt x="169333" y="18627"/>
                  <a:pt x="139700" y="48260"/>
                </a:cubicBezTo>
                <a:cubicBezTo>
                  <a:pt x="126049" y="61911"/>
                  <a:pt x="133647" y="55956"/>
                  <a:pt x="116840" y="66040"/>
                </a:cubicBezTo>
                <a:cubicBezTo>
                  <a:pt x="114300" y="70273"/>
                  <a:pt x="112471" y="75025"/>
                  <a:pt x="109220" y="78740"/>
                </a:cubicBezTo>
                <a:cubicBezTo>
                  <a:pt x="106432" y="81926"/>
                  <a:pt x="101600" y="82973"/>
                  <a:pt x="99060" y="86360"/>
                </a:cubicBezTo>
                <a:cubicBezTo>
                  <a:pt x="96324" y="90008"/>
                  <a:pt x="96019" y="94982"/>
                  <a:pt x="93980" y="99060"/>
                </a:cubicBezTo>
                <a:cubicBezTo>
                  <a:pt x="88197" y="110626"/>
                  <a:pt x="84364" y="114255"/>
                  <a:pt x="76200" y="124460"/>
                </a:cubicBezTo>
                <a:cubicBezTo>
                  <a:pt x="73775" y="134161"/>
                  <a:pt x="73362" y="137755"/>
                  <a:pt x="68580" y="147320"/>
                </a:cubicBezTo>
                <a:cubicBezTo>
                  <a:pt x="67215" y="150050"/>
                  <a:pt x="65015" y="152290"/>
                  <a:pt x="63500" y="154940"/>
                </a:cubicBezTo>
                <a:cubicBezTo>
                  <a:pt x="61621" y="158228"/>
                  <a:pt x="60692" y="162071"/>
                  <a:pt x="58420" y="165100"/>
                </a:cubicBezTo>
                <a:cubicBezTo>
                  <a:pt x="49046" y="177599"/>
                  <a:pt x="49040" y="171160"/>
                  <a:pt x="43180" y="182880"/>
                </a:cubicBezTo>
                <a:cubicBezTo>
                  <a:pt x="41983" y="185275"/>
                  <a:pt x="41837" y="188105"/>
                  <a:pt x="40640" y="190500"/>
                </a:cubicBezTo>
                <a:cubicBezTo>
                  <a:pt x="39275" y="193230"/>
                  <a:pt x="37075" y="195470"/>
                  <a:pt x="35560" y="198120"/>
                </a:cubicBezTo>
                <a:cubicBezTo>
                  <a:pt x="33681" y="201408"/>
                  <a:pt x="32487" y="205069"/>
                  <a:pt x="30480" y="208280"/>
                </a:cubicBezTo>
                <a:cubicBezTo>
                  <a:pt x="28236" y="211870"/>
                  <a:pt x="25208" y="214918"/>
                  <a:pt x="22860" y="218440"/>
                </a:cubicBezTo>
                <a:cubicBezTo>
                  <a:pt x="20122" y="222548"/>
                  <a:pt x="17780" y="226907"/>
                  <a:pt x="15240" y="231140"/>
                </a:cubicBezTo>
                <a:cubicBezTo>
                  <a:pt x="9003" y="256088"/>
                  <a:pt x="18033" y="225555"/>
                  <a:pt x="5080" y="251460"/>
                </a:cubicBezTo>
                <a:cubicBezTo>
                  <a:pt x="2685" y="256249"/>
                  <a:pt x="0" y="266700"/>
                  <a:pt x="0" y="266700"/>
                </a:cubicBezTo>
                <a:cubicBezTo>
                  <a:pt x="847" y="287867"/>
                  <a:pt x="-354" y="309215"/>
                  <a:pt x="2540" y="330200"/>
                </a:cubicBezTo>
                <a:cubicBezTo>
                  <a:pt x="3118" y="334394"/>
                  <a:pt x="7049" y="337489"/>
                  <a:pt x="10160" y="340360"/>
                </a:cubicBezTo>
                <a:cubicBezTo>
                  <a:pt x="18100" y="347689"/>
                  <a:pt x="39055" y="364128"/>
                  <a:pt x="50800" y="370840"/>
                </a:cubicBezTo>
                <a:cubicBezTo>
                  <a:pt x="57375" y="374597"/>
                  <a:pt x="63979" y="378480"/>
                  <a:pt x="71120" y="381000"/>
                </a:cubicBezTo>
                <a:cubicBezTo>
                  <a:pt x="78481" y="383598"/>
                  <a:pt x="86459" y="383991"/>
                  <a:pt x="93980" y="386080"/>
                </a:cubicBezTo>
                <a:cubicBezTo>
                  <a:pt x="101719" y="388230"/>
                  <a:pt x="108973" y="392080"/>
                  <a:pt x="116840" y="393700"/>
                </a:cubicBezTo>
                <a:cubicBezTo>
                  <a:pt x="137836" y="398023"/>
                  <a:pt x="159250" y="400025"/>
                  <a:pt x="180340" y="403860"/>
                </a:cubicBezTo>
                <a:cubicBezTo>
                  <a:pt x="237957" y="414336"/>
                  <a:pt x="180945" y="404635"/>
                  <a:pt x="231140" y="411480"/>
                </a:cubicBezTo>
                <a:cubicBezTo>
                  <a:pt x="242174" y="412985"/>
                  <a:pt x="253079" y="415452"/>
                  <a:pt x="264160" y="416560"/>
                </a:cubicBezTo>
                <a:cubicBezTo>
                  <a:pt x="286969" y="418841"/>
                  <a:pt x="309904" y="419654"/>
                  <a:pt x="332740" y="421640"/>
                </a:cubicBezTo>
                <a:cubicBezTo>
                  <a:pt x="352213" y="423333"/>
                  <a:pt x="371616" y="426377"/>
                  <a:pt x="391160" y="426720"/>
                </a:cubicBezTo>
                <a:lnTo>
                  <a:pt x="535940" y="429260"/>
                </a:lnTo>
                <a:cubicBezTo>
                  <a:pt x="552027" y="430953"/>
                  <a:pt x="568057" y="433310"/>
                  <a:pt x="584200" y="434340"/>
                </a:cubicBezTo>
                <a:cubicBezTo>
                  <a:pt x="628902" y="437193"/>
                  <a:pt x="774855" y="439097"/>
                  <a:pt x="795020" y="439420"/>
                </a:cubicBezTo>
                <a:lnTo>
                  <a:pt x="972820" y="441960"/>
                </a:lnTo>
                <a:cubicBezTo>
                  <a:pt x="1026034" y="450147"/>
                  <a:pt x="990560" y="445871"/>
                  <a:pt x="1059180" y="449580"/>
                </a:cubicBezTo>
                <a:lnTo>
                  <a:pt x="1099820" y="452120"/>
                </a:lnTo>
                <a:cubicBezTo>
                  <a:pt x="1146061" y="454432"/>
                  <a:pt x="1193337" y="455710"/>
                  <a:pt x="1239520" y="457200"/>
                </a:cubicBezTo>
                <a:lnTo>
                  <a:pt x="1310640" y="462280"/>
                </a:lnTo>
                <a:lnTo>
                  <a:pt x="1353820" y="464820"/>
                </a:lnTo>
                <a:cubicBezTo>
                  <a:pt x="1365679" y="465585"/>
                  <a:pt x="1377503" y="466964"/>
                  <a:pt x="1389380" y="467360"/>
                </a:cubicBezTo>
                <a:cubicBezTo>
                  <a:pt x="1428314" y="468658"/>
                  <a:pt x="1467273" y="469053"/>
                  <a:pt x="1506220" y="469900"/>
                </a:cubicBezTo>
                <a:cubicBezTo>
                  <a:pt x="1523153" y="471593"/>
                  <a:pt x="1540002" y="474980"/>
                  <a:pt x="1557020" y="474980"/>
                </a:cubicBezTo>
                <a:cubicBezTo>
                  <a:pt x="1763517" y="474980"/>
                  <a:pt x="1714708" y="517952"/>
                  <a:pt x="1775460" y="457200"/>
                </a:cubicBezTo>
                <a:cubicBezTo>
                  <a:pt x="1777153" y="450427"/>
                  <a:pt x="1779908" y="443833"/>
                  <a:pt x="1780540" y="436880"/>
                </a:cubicBezTo>
                <a:cubicBezTo>
                  <a:pt x="1780736" y="434719"/>
                  <a:pt x="1783605" y="397877"/>
                  <a:pt x="1785620" y="391160"/>
                </a:cubicBezTo>
                <a:cubicBezTo>
                  <a:pt x="1789009" y="379865"/>
                  <a:pt x="1794591" y="369328"/>
                  <a:pt x="1798320" y="358140"/>
                </a:cubicBezTo>
                <a:cubicBezTo>
                  <a:pt x="1807979" y="329163"/>
                  <a:pt x="1802776" y="342663"/>
                  <a:pt x="1813560" y="317500"/>
                </a:cubicBezTo>
                <a:cubicBezTo>
                  <a:pt x="1814407" y="311573"/>
                  <a:pt x="1815439" y="305670"/>
                  <a:pt x="1816100" y="299720"/>
                </a:cubicBezTo>
                <a:cubicBezTo>
                  <a:pt x="1820496" y="260153"/>
                  <a:pt x="1816129" y="284333"/>
                  <a:pt x="1821180" y="259080"/>
                </a:cubicBezTo>
                <a:cubicBezTo>
                  <a:pt x="1821094" y="257104"/>
                  <a:pt x="1818473" y="181881"/>
                  <a:pt x="1816100" y="167640"/>
                </a:cubicBezTo>
                <a:cubicBezTo>
                  <a:pt x="1815350" y="163143"/>
                  <a:pt x="1812948" y="159072"/>
                  <a:pt x="1811020" y="154940"/>
                </a:cubicBezTo>
                <a:cubicBezTo>
                  <a:pt x="1807017" y="146362"/>
                  <a:pt x="1798320" y="129540"/>
                  <a:pt x="1798320" y="129540"/>
                </a:cubicBezTo>
                <a:cubicBezTo>
                  <a:pt x="1797473" y="124460"/>
                  <a:pt x="1796701" y="119367"/>
                  <a:pt x="1795780" y="114300"/>
                </a:cubicBezTo>
                <a:cubicBezTo>
                  <a:pt x="1795008" y="110052"/>
                  <a:pt x="1793775" y="105884"/>
                  <a:pt x="1793240" y="101600"/>
                </a:cubicBezTo>
                <a:cubicBezTo>
                  <a:pt x="1791234" y="85549"/>
                  <a:pt x="1792083" y="69033"/>
                  <a:pt x="1788160" y="53340"/>
                </a:cubicBezTo>
                <a:cubicBezTo>
                  <a:pt x="1787511" y="50743"/>
                  <a:pt x="1783181" y="51240"/>
                  <a:pt x="1780540" y="50800"/>
                </a:cubicBezTo>
                <a:cubicBezTo>
                  <a:pt x="1771965" y="49371"/>
                  <a:pt x="1736554" y="46339"/>
                  <a:pt x="1729740" y="45720"/>
                </a:cubicBezTo>
                <a:lnTo>
                  <a:pt x="1221740" y="53340"/>
                </a:lnTo>
                <a:cubicBezTo>
                  <a:pt x="1136623" y="51529"/>
                  <a:pt x="1124460" y="52762"/>
                  <a:pt x="1059180" y="48260"/>
                </a:cubicBezTo>
                <a:cubicBezTo>
                  <a:pt x="1049009" y="47559"/>
                  <a:pt x="1038823" y="46935"/>
                  <a:pt x="1028700" y="45720"/>
                </a:cubicBezTo>
                <a:cubicBezTo>
                  <a:pt x="984320" y="40394"/>
                  <a:pt x="1001522" y="38997"/>
                  <a:pt x="949960" y="35560"/>
                </a:cubicBezTo>
                <a:cubicBezTo>
                  <a:pt x="927135" y="34038"/>
                  <a:pt x="904240" y="33867"/>
                  <a:pt x="881380" y="33020"/>
                </a:cubicBezTo>
                <a:cubicBezTo>
                  <a:pt x="835199" y="27889"/>
                  <a:pt x="879249" y="32297"/>
                  <a:pt x="805180" y="27940"/>
                </a:cubicBezTo>
                <a:cubicBezTo>
                  <a:pt x="781577" y="26552"/>
                  <a:pt x="754960" y="23393"/>
                  <a:pt x="731520" y="22860"/>
                </a:cubicBezTo>
                <a:lnTo>
                  <a:pt x="548640" y="20320"/>
                </a:lnTo>
                <a:lnTo>
                  <a:pt x="426720" y="17780"/>
                </a:lnTo>
                <a:cubicBezTo>
                  <a:pt x="392429" y="12065"/>
                  <a:pt x="434418" y="18635"/>
                  <a:pt x="381000" y="12700"/>
                </a:cubicBezTo>
                <a:cubicBezTo>
                  <a:pt x="368266" y="11285"/>
                  <a:pt x="355646" y="8927"/>
                  <a:pt x="342900" y="7620"/>
                </a:cubicBezTo>
                <a:cubicBezTo>
                  <a:pt x="322616" y="5540"/>
                  <a:pt x="302206" y="4792"/>
                  <a:pt x="281940" y="2540"/>
                </a:cubicBezTo>
                <a:cubicBezTo>
                  <a:pt x="274320" y="1693"/>
                  <a:pt x="266747" y="0"/>
                  <a:pt x="259080" y="0"/>
                </a:cubicBezTo>
                <a:cubicBezTo>
                  <a:pt x="249728" y="0"/>
                  <a:pt x="227330" y="847"/>
                  <a:pt x="218440" y="2540"/>
                </a:cubicBezTo>
                <a:close/>
              </a:path>
            </a:pathLst>
          </a:cu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7" name="Forma libre: forma 196">
            <a:extLst>
              <a:ext uri="{FF2B5EF4-FFF2-40B4-BE49-F238E27FC236}">
                <a16:creationId xmlns:a16="http://schemas.microsoft.com/office/drawing/2014/main" id="{20F285FC-F827-4658-82C9-714AB6922879}"/>
              </a:ext>
            </a:extLst>
          </p:cNvPr>
          <p:cNvSpPr/>
          <p:nvPr/>
        </p:nvSpPr>
        <p:spPr>
          <a:xfrm>
            <a:off x="8410911" y="4965812"/>
            <a:ext cx="491205" cy="424904"/>
          </a:xfrm>
          <a:custGeom>
            <a:avLst/>
            <a:gdLst>
              <a:gd name="connsiteX0" fmla="*/ 38598 w 472938"/>
              <a:gd name="connsiteY0" fmla="*/ 0 h 438150"/>
              <a:gd name="connsiteX1" fmla="*/ 145278 w 472938"/>
              <a:gd name="connsiteY1" fmla="*/ 7620 h 438150"/>
              <a:gd name="connsiteX2" fmla="*/ 190998 w 472938"/>
              <a:gd name="connsiteY2" fmla="*/ 11430 h 438150"/>
              <a:gd name="connsiteX3" fmla="*/ 472938 w 472938"/>
              <a:gd name="connsiteY3" fmla="*/ 15240 h 438150"/>
              <a:gd name="connsiteX4" fmla="*/ 450078 w 472938"/>
              <a:gd name="connsiteY4" fmla="*/ 68580 h 438150"/>
              <a:gd name="connsiteX5" fmla="*/ 415788 w 472938"/>
              <a:gd name="connsiteY5" fmla="*/ 106680 h 438150"/>
              <a:gd name="connsiteX6" fmla="*/ 400548 w 472938"/>
              <a:gd name="connsiteY6" fmla="*/ 118110 h 438150"/>
              <a:gd name="connsiteX7" fmla="*/ 389118 w 472938"/>
              <a:gd name="connsiteY7" fmla="*/ 133350 h 438150"/>
              <a:gd name="connsiteX8" fmla="*/ 377688 w 472938"/>
              <a:gd name="connsiteY8" fmla="*/ 144780 h 438150"/>
              <a:gd name="connsiteX9" fmla="*/ 362448 w 472938"/>
              <a:gd name="connsiteY9" fmla="*/ 182880 h 438150"/>
              <a:gd name="connsiteX10" fmla="*/ 354828 w 472938"/>
              <a:gd name="connsiteY10" fmla="*/ 201930 h 438150"/>
              <a:gd name="connsiteX11" fmla="*/ 347208 w 472938"/>
              <a:gd name="connsiteY11" fmla="*/ 236220 h 438150"/>
              <a:gd name="connsiteX12" fmla="*/ 343398 w 472938"/>
              <a:gd name="connsiteY12" fmla="*/ 251460 h 438150"/>
              <a:gd name="connsiteX13" fmla="*/ 335778 w 472938"/>
              <a:gd name="connsiteY13" fmla="*/ 312420 h 438150"/>
              <a:gd name="connsiteX14" fmla="*/ 328158 w 472938"/>
              <a:gd name="connsiteY14" fmla="*/ 331470 h 438150"/>
              <a:gd name="connsiteX15" fmla="*/ 324348 w 472938"/>
              <a:gd name="connsiteY15" fmla="*/ 354330 h 438150"/>
              <a:gd name="connsiteX16" fmla="*/ 320538 w 472938"/>
              <a:gd name="connsiteY16" fmla="*/ 369570 h 438150"/>
              <a:gd name="connsiteX17" fmla="*/ 316728 w 472938"/>
              <a:gd name="connsiteY17" fmla="*/ 403860 h 438150"/>
              <a:gd name="connsiteX18" fmla="*/ 290058 w 472938"/>
              <a:gd name="connsiteY18" fmla="*/ 422910 h 438150"/>
              <a:gd name="connsiteX19" fmla="*/ 267198 w 472938"/>
              <a:gd name="connsiteY19" fmla="*/ 430530 h 438150"/>
              <a:gd name="connsiteX20" fmla="*/ 141468 w 472938"/>
              <a:gd name="connsiteY20" fmla="*/ 434340 h 438150"/>
              <a:gd name="connsiteX21" fmla="*/ 84318 w 472938"/>
              <a:gd name="connsiteY21" fmla="*/ 438150 h 438150"/>
              <a:gd name="connsiteX22" fmla="*/ 38598 w 472938"/>
              <a:gd name="connsiteY22" fmla="*/ 430530 h 438150"/>
              <a:gd name="connsiteX23" fmla="*/ 4308 w 472938"/>
              <a:gd name="connsiteY23" fmla="*/ 400050 h 438150"/>
              <a:gd name="connsiteX24" fmla="*/ 498 w 472938"/>
              <a:gd name="connsiteY24" fmla="*/ 361950 h 438150"/>
              <a:gd name="connsiteX25" fmla="*/ 34788 w 472938"/>
              <a:gd name="connsiteY25" fmla="*/ 304800 h 438150"/>
              <a:gd name="connsiteX26" fmla="*/ 53838 w 472938"/>
              <a:gd name="connsiteY26" fmla="*/ 262890 h 438150"/>
              <a:gd name="connsiteX27" fmla="*/ 50028 w 472938"/>
              <a:gd name="connsiteY27" fmla="*/ 125730 h 438150"/>
              <a:gd name="connsiteX28" fmla="*/ 42408 w 472938"/>
              <a:gd name="connsiteY28" fmla="*/ 110490 h 438150"/>
              <a:gd name="connsiteX29" fmla="*/ 30978 w 472938"/>
              <a:gd name="connsiteY29" fmla="*/ 60960 h 438150"/>
              <a:gd name="connsiteX30" fmla="*/ 38598 w 472938"/>
              <a:gd name="connsiteY30" fmla="*/ 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72938" h="438150">
                <a:moveTo>
                  <a:pt x="38598" y="0"/>
                </a:moveTo>
                <a:lnTo>
                  <a:pt x="145278" y="7620"/>
                </a:lnTo>
                <a:cubicBezTo>
                  <a:pt x="160528" y="8764"/>
                  <a:pt x="175709" y="11074"/>
                  <a:pt x="190998" y="11430"/>
                </a:cubicBezTo>
                <a:lnTo>
                  <a:pt x="472938" y="15240"/>
                </a:lnTo>
                <a:cubicBezTo>
                  <a:pt x="465318" y="33020"/>
                  <a:pt x="462162" y="53475"/>
                  <a:pt x="450078" y="68580"/>
                </a:cubicBezTo>
                <a:cubicBezTo>
                  <a:pt x="436138" y="86005"/>
                  <a:pt x="432957" y="91418"/>
                  <a:pt x="415788" y="106680"/>
                </a:cubicBezTo>
                <a:cubicBezTo>
                  <a:pt x="411042" y="110899"/>
                  <a:pt x="405038" y="113620"/>
                  <a:pt x="400548" y="118110"/>
                </a:cubicBezTo>
                <a:cubicBezTo>
                  <a:pt x="396058" y="122600"/>
                  <a:pt x="393251" y="128529"/>
                  <a:pt x="389118" y="133350"/>
                </a:cubicBezTo>
                <a:cubicBezTo>
                  <a:pt x="385611" y="137441"/>
                  <a:pt x="381498" y="140970"/>
                  <a:pt x="377688" y="144780"/>
                </a:cubicBezTo>
                <a:lnTo>
                  <a:pt x="362448" y="182880"/>
                </a:lnTo>
                <a:cubicBezTo>
                  <a:pt x="359908" y="189230"/>
                  <a:pt x="356487" y="195295"/>
                  <a:pt x="354828" y="201930"/>
                </a:cubicBezTo>
                <a:cubicBezTo>
                  <a:pt x="345536" y="239097"/>
                  <a:pt x="356882" y="192688"/>
                  <a:pt x="347208" y="236220"/>
                </a:cubicBezTo>
                <a:cubicBezTo>
                  <a:pt x="346072" y="241332"/>
                  <a:pt x="344668" y="246380"/>
                  <a:pt x="343398" y="251460"/>
                </a:cubicBezTo>
                <a:cubicBezTo>
                  <a:pt x="342091" y="265833"/>
                  <a:pt x="340913" y="295304"/>
                  <a:pt x="335778" y="312420"/>
                </a:cubicBezTo>
                <a:cubicBezTo>
                  <a:pt x="333813" y="318971"/>
                  <a:pt x="330698" y="325120"/>
                  <a:pt x="328158" y="331470"/>
                </a:cubicBezTo>
                <a:cubicBezTo>
                  <a:pt x="326888" y="339090"/>
                  <a:pt x="325863" y="346755"/>
                  <a:pt x="324348" y="354330"/>
                </a:cubicBezTo>
                <a:cubicBezTo>
                  <a:pt x="323321" y="359465"/>
                  <a:pt x="321334" y="364395"/>
                  <a:pt x="320538" y="369570"/>
                </a:cubicBezTo>
                <a:cubicBezTo>
                  <a:pt x="318789" y="380937"/>
                  <a:pt x="319517" y="392703"/>
                  <a:pt x="316728" y="403860"/>
                </a:cubicBezTo>
                <a:cubicBezTo>
                  <a:pt x="313317" y="417503"/>
                  <a:pt x="301407" y="418783"/>
                  <a:pt x="290058" y="422910"/>
                </a:cubicBezTo>
                <a:cubicBezTo>
                  <a:pt x="282509" y="425655"/>
                  <a:pt x="275207" y="429914"/>
                  <a:pt x="267198" y="430530"/>
                </a:cubicBezTo>
                <a:cubicBezTo>
                  <a:pt x="225392" y="433746"/>
                  <a:pt x="183378" y="433070"/>
                  <a:pt x="141468" y="434340"/>
                </a:cubicBezTo>
                <a:cubicBezTo>
                  <a:pt x="122418" y="435610"/>
                  <a:pt x="103410" y="438150"/>
                  <a:pt x="84318" y="438150"/>
                </a:cubicBezTo>
                <a:cubicBezTo>
                  <a:pt x="74866" y="438150"/>
                  <a:pt x="49415" y="432693"/>
                  <a:pt x="38598" y="430530"/>
                </a:cubicBezTo>
                <a:cubicBezTo>
                  <a:pt x="10454" y="411768"/>
                  <a:pt x="21233" y="422616"/>
                  <a:pt x="4308" y="400050"/>
                </a:cubicBezTo>
                <a:cubicBezTo>
                  <a:pt x="3038" y="387350"/>
                  <a:pt x="-1493" y="374557"/>
                  <a:pt x="498" y="361950"/>
                </a:cubicBezTo>
                <a:cubicBezTo>
                  <a:pt x="5606" y="329601"/>
                  <a:pt x="18960" y="328542"/>
                  <a:pt x="34788" y="304800"/>
                </a:cubicBezTo>
                <a:cubicBezTo>
                  <a:pt x="42032" y="293934"/>
                  <a:pt x="48869" y="275311"/>
                  <a:pt x="53838" y="262890"/>
                </a:cubicBezTo>
                <a:cubicBezTo>
                  <a:pt x="52568" y="217170"/>
                  <a:pt x="53449" y="171340"/>
                  <a:pt x="50028" y="125730"/>
                </a:cubicBezTo>
                <a:cubicBezTo>
                  <a:pt x="49603" y="120066"/>
                  <a:pt x="43598" y="116044"/>
                  <a:pt x="42408" y="110490"/>
                </a:cubicBezTo>
                <a:cubicBezTo>
                  <a:pt x="30958" y="57057"/>
                  <a:pt x="48255" y="86876"/>
                  <a:pt x="30978" y="60960"/>
                </a:cubicBezTo>
                <a:lnTo>
                  <a:pt x="38598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8" name="Flecha: a la derecha 197">
            <a:extLst>
              <a:ext uri="{FF2B5EF4-FFF2-40B4-BE49-F238E27FC236}">
                <a16:creationId xmlns:a16="http://schemas.microsoft.com/office/drawing/2014/main" id="{DB58CBA8-2CC7-4054-B5FF-5C1CB842A8CD}"/>
              </a:ext>
            </a:extLst>
          </p:cNvPr>
          <p:cNvSpPr/>
          <p:nvPr/>
        </p:nvSpPr>
        <p:spPr>
          <a:xfrm rot="17168991">
            <a:off x="8567930" y="4879120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9" name="Flecha: a la derecha 198">
            <a:extLst>
              <a:ext uri="{FF2B5EF4-FFF2-40B4-BE49-F238E27FC236}">
                <a16:creationId xmlns:a16="http://schemas.microsoft.com/office/drawing/2014/main" id="{7DCC523A-3403-40A9-AA78-1CEB6A7F19EC}"/>
              </a:ext>
            </a:extLst>
          </p:cNvPr>
          <p:cNvSpPr/>
          <p:nvPr/>
        </p:nvSpPr>
        <p:spPr>
          <a:xfrm rot="17168991">
            <a:off x="8491388" y="5294312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0" name="Flecha: a la derecha 199">
            <a:extLst>
              <a:ext uri="{FF2B5EF4-FFF2-40B4-BE49-F238E27FC236}">
                <a16:creationId xmlns:a16="http://schemas.microsoft.com/office/drawing/2014/main" id="{3801D587-1DF0-4D56-BB64-0B4E5113E3E5}"/>
              </a:ext>
            </a:extLst>
          </p:cNvPr>
          <p:cNvSpPr/>
          <p:nvPr/>
        </p:nvSpPr>
        <p:spPr>
          <a:xfrm rot="17168991">
            <a:off x="8706146" y="4436015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1" name="Flecha: a la derecha 200">
            <a:extLst>
              <a:ext uri="{FF2B5EF4-FFF2-40B4-BE49-F238E27FC236}">
                <a16:creationId xmlns:a16="http://schemas.microsoft.com/office/drawing/2014/main" id="{1E724765-80BC-48E5-B388-914AF2F55A0C}"/>
              </a:ext>
            </a:extLst>
          </p:cNvPr>
          <p:cNvSpPr/>
          <p:nvPr/>
        </p:nvSpPr>
        <p:spPr>
          <a:xfrm rot="17168991">
            <a:off x="8861589" y="4099874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2" name="Flecha: a la derecha 201">
            <a:extLst>
              <a:ext uri="{FF2B5EF4-FFF2-40B4-BE49-F238E27FC236}">
                <a16:creationId xmlns:a16="http://schemas.microsoft.com/office/drawing/2014/main" id="{6418D0F5-D162-47F2-BEB0-BFA72FD928AB}"/>
              </a:ext>
            </a:extLst>
          </p:cNvPr>
          <p:cNvSpPr/>
          <p:nvPr/>
        </p:nvSpPr>
        <p:spPr>
          <a:xfrm rot="2274266">
            <a:off x="6323368" y="5215683"/>
            <a:ext cx="403450" cy="144303"/>
          </a:xfrm>
          <a:prstGeom prst="rightArrow">
            <a:avLst/>
          </a:prstGeom>
          <a:solidFill>
            <a:srgbClr val="0070C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3" name="Flecha: a la derecha 202">
            <a:extLst>
              <a:ext uri="{FF2B5EF4-FFF2-40B4-BE49-F238E27FC236}">
                <a16:creationId xmlns:a16="http://schemas.microsoft.com/office/drawing/2014/main" id="{DFCF7862-E5A1-453D-8DD5-37F4C50D801F}"/>
              </a:ext>
            </a:extLst>
          </p:cNvPr>
          <p:cNvSpPr/>
          <p:nvPr/>
        </p:nvSpPr>
        <p:spPr>
          <a:xfrm rot="16409958">
            <a:off x="9382718" y="4497129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4" name="Flecha: a la derecha 203">
            <a:extLst>
              <a:ext uri="{FF2B5EF4-FFF2-40B4-BE49-F238E27FC236}">
                <a16:creationId xmlns:a16="http://schemas.microsoft.com/office/drawing/2014/main" id="{CAFB449B-C4A2-4D93-A112-97EBB1880CE3}"/>
              </a:ext>
            </a:extLst>
          </p:cNvPr>
          <p:cNvSpPr/>
          <p:nvPr/>
        </p:nvSpPr>
        <p:spPr>
          <a:xfrm rot="16409257">
            <a:off x="9960814" y="4528514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5" name="Flecha: a la derecha 204">
            <a:extLst>
              <a:ext uri="{FF2B5EF4-FFF2-40B4-BE49-F238E27FC236}">
                <a16:creationId xmlns:a16="http://schemas.microsoft.com/office/drawing/2014/main" id="{1892D691-8E9D-4D4E-9563-43E5D4FE3785}"/>
              </a:ext>
            </a:extLst>
          </p:cNvPr>
          <p:cNvSpPr/>
          <p:nvPr/>
        </p:nvSpPr>
        <p:spPr>
          <a:xfrm rot="16200000">
            <a:off x="10565833" y="4523089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6" name="Flecha: a la derecha 205">
            <a:extLst>
              <a:ext uri="{FF2B5EF4-FFF2-40B4-BE49-F238E27FC236}">
                <a16:creationId xmlns:a16="http://schemas.microsoft.com/office/drawing/2014/main" id="{C1A1424F-EEDB-428A-B8DD-5D879C6BF780}"/>
              </a:ext>
            </a:extLst>
          </p:cNvPr>
          <p:cNvSpPr/>
          <p:nvPr/>
        </p:nvSpPr>
        <p:spPr>
          <a:xfrm rot="16200000">
            <a:off x="9514907" y="4111733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7" name="Flecha: a la derecha 206">
            <a:extLst>
              <a:ext uri="{FF2B5EF4-FFF2-40B4-BE49-F238E27FC236}">
                <a16:creationId xmlns:a16="http://schemas.microsoft.com/office/drawing/2014/main" id="{E9BF67BB-9EA9-4E8C-8B1E-E17108B64DD1}"/>
              </a:ext>
            </a:extLst>
          </p:cNvPr>
          <p:cNvSpPr/>
          <p:nvPr/>
        </p:nvSpPr>
        <p:spPr>
          <a:xfrm rot="16200000">
            <a:off x="10063503" y="4142900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" name="Flecha: a la derecha 207">
            <a:extLst>
              <a:ext uri="{FF2B5EF4-FFF2-40B4-BE49-F238E27FC236}">
                <a16:creationId xmlns:a16="http://schemas.microsoft.com/office/drawing/2014/main" id="{A9AEA43D-14A6-416A-8C37-ACA1A5D75AC0}"/>
              </a:ext>
            </a:extLst>
          </p:cNvPr>
          <p:cNvSpPr/>
          <p:nvPr/>
        </p:nvSpPr>
        <p:spPr>
          <a:xfrm rot="16200000">
            <a:off x="10633647" y="4131891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9" name="Flecha: a la derecha 208">
            <a:extLst>
              <a:ext uri="{FF2B5EF4-FFF2-40B4-BE49-F238E27FC236}">
                <a16:creationId xmlns:a16="http://schemas.microsoft.com/office/drawing/2014/main" id="{5A8A7AD7-84DF-4748-AAD4-E7B8799D2452}"/>
              </a:ext>
            </a:extLst>
          </p:cNvPr>
          <p:cNvSpPr/>
          <p:nvPr/>
        </p:nvSpPr>
        <p:spPr>
          <a:xfrm rot="16200000">
            <a:off x="10362668" y="3228402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0" name="Flecha: a la derecha 209">
            <a:extLst>
              <a:ext uri="{FF2B5EF4-FFF2-40B4-BE49-F238E27FC236}">
                <a16:creationId xmlns:a16="http://schemas.microsoft.com/office/drawing/2014/main" id="{8148D16A-3632-48E5-BC3E-E0181E818E66}"/>
              </a:ext>
            </a:extLst>
          </p:cNvPr>
          <p:cNvSpPr/>
          <p:nvPr/>
        </p:nvSpPr>
        <p:spPr>
          <a:xfrm rot="16200000">
            <a:off x="10812903" y="3234752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1" name="Flecha: a la derecha 210">
            <a:extLst>
              <a:ext uri="{FF2B5EF4-FFF2-40B4-BE49-F238E27FC236}">
                <a16:creationId xmlns:a16="http://schemas.microsoft.com/office/drawing/2014/main" id="{704363A5-5761-4805-B107-C03A83807AC8}"/>
              </a:ext>
            </a:extLst>
          </p:cNvPr>
          <p:cNvSpPr/>
          <p:nvPr/>
        </p:nvSpPr>
        <p:spPr>
          <a:xfrm rot="16200000">
            <a:off x="8816275" y="3241627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Flecha: a la derecha 211">
            <a:extLst>
              <a:ext uri="{FF2B5EF4-FFF2-40B4-BE49-F238E27FC236}">
                <a16:creationId xmlns:a16="http://schemas.microsoft.com/office/drawing/2014/main" id="{4FA9C0DD-4968-4509-BDFA-5B5A9B5C8F29}"/>
              </a:ext>
            </a:extLst>
          </p:cNvPr>
          <p:cNvSpPr/>
          <p:nvPr/>
        </p:nvSpPr>
        <p:spPr>
          <a:xfrm rot="16200000">
            <a:off x="9456505" y="3265398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Flecha: a la derecha 215">
            <a:extLst>
              <a:ext uri="{FF2B5EF4-FFF2-40B4-BE49-F238E27FC236}">
                <a16:creationId xmlns:a16="http://schemas.microsoft.com/office/drawing/2014/main" id="{1701FC4D-0971-422C-B6B7-97D478E81EB6}"/>
              </a:ext>
            </a:extLst>
          </p:cNvPr>
          <p:cNvSpPr/>
          <p:nvPr/>
        </p:nvSpPr>
        <p:spPr>
          <a:xfrm rot="16200000">
            <a:off x="6747266" y="5214230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7" name="Flecha: a la derecha 216">
            <a:extLst>
              <a:ext uri="{FF2B5EF4-FFF2-40B4-BE49-F238E27FC236}">
                <a16:creationId xmlns:a16="http://schemas.microsoft.com/office/drawing/2014/main" id="{EAB7EA67-646B-443B-98DA-034F5D2A7BD5}"/>
              </a:ext>
            </a:extLst>
          </p:cNvPr>
          <p:cNvSpPr/>
          <p:nvPr/>
        </p:nvSpPr>
        <p:spPr>
          <a:xfrm rot="16200000">
            <a:off x="7138658" y="5212587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8" name="Flecha: a la derecha 217">
            <a:extLst>
              <a:ext uri="{FF2B5EF4-FFF2-40B4-BE49-F238E27FC236}">
                <a16:creationId xmlns:a16="http://schemas.microsoft.com/office/drawing/2014/main" id="{2DC09AEC-939F-4AEC-9BC2-788669435BD2}"/>
              </a:ext>
            </a:extLst>
          </p:cNvPr>
          <p:cNvSpPr/>
          <p:nvPr/>
        </p:nvSpPr>
        <p:spPr>
          <a:xfrm rot="16200000">
            <a:off x="7537835" y="5216332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9" name="Flecha: a la derecha 218">
            <a:extLst>
              <a:ext uri="{FF2B5EF4-FFF2-40B4-BE49-F238E27FC236}">
                <a16:creationId xmlns:a16="http://schemas.microsoft.com/office/drawing/2014/main" id="{76751356-C4E6-4F4D-864B-D0B063926473}"/>
              </a:ext>
            </a:extLst>
          </p:cNvPr>
          <p:cNvSpPr/>
          <p:nvPr/>
        </p:nvSpPr>
        <p:spPr>
          <a:xfrm rot="16200000">
            <a:off x="7970913" y="5221317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0" name="Flecha: a la derecha 219">
            <a:extLst>
              <a:ext uri="{FF2B5EF4-FFF2-40B4-BE49-F238E27FC236}">
                <a16:creationId xmlns:a16="http://schemas.microsoft.com/office/drawing/2014/main" id="{D457E3C3-E192-49AD-90F2-93B85261D26C}"/>
              </a:ext>
            </a:extLst>
          </p:cNvPr>
          <p:cNvSpPr/>
          <p:nvPr/>
        </p:nvSpPr>
        <p:spPr>
          <a:xfrm rot="16200000">
            <a:off x="6985707" y="4780726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1" name="Flecha: a la derecha 220">
            <a:extLst>
              <a:ext uri="{FF2B5EF4-FFF2-40B4-BE49-F238E27FC236}">
                <a16:creationId xmlns:a16="http://schemas.microsoft.com/office/drawing/2014/main" id="{F4C5B930-2F09-48F4-BEFD-699DE468532C}"/>
              </a:ext>
            </a:extLst>
          </p:cNvPr>
          <p:cNvSpPr/>
          <p:nvPr/>
        </p:nvSpPr>
        <p:spPr>
          <a:xfrm rot="16200000">
            <a:off x="7351135" y="4796149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2" name="Flecha: a la derecha 221">
            <a:extLst>
              <a:ext uri="{FF2B5EF4-FFF2-40B4-BE49-F238E27FC236}">
                <a16:creationId xmlns:a16="http://schemas.microsoft.com/office/drawing/2014/main" id="{92139108-291A-4663-8667-C2801FA8A2F1}"/>
              </a:ext>
            </a:extLst>
          </p:cNvPr>
          <p:cNvSpPr/>
          <p:nvPr/>
        </p:nvSpPr>
        <p:spPr>
          <a:xfrm rot="16200000">
            <a:off x="7729127" y="4802750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3" name="Flecha: a la derecha 222">
            <a:extLst>
              <a:ext uri="{FF2B5EF4-FFF2-40B4-BE49-F238E27FC236}">
                <a16:creationId xmlns:a16="http://schemas.microsoft.com/office/drawing/2014/main" id="{348D6AD6-5AE1-4AEF-A935-87073565053E}"/>
              </a:ext>
            </a:extLst>
          </p:cNvPr>
          <p:cNvSpPr/>
          <p:nvPr/>
        </p:nvSpPr>
        <p:spPr>
          <a:xfrm rot="16200000">
            <a:off x="8085435" y="4796148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4" name="Flecha: a la derecha 223">
            <a:extLst>
              <a:ext uri="{FF2B5EF4-FFF2-40B4-BE49-F238E27FC236}">
                <a16:creationId xmlns:a16="http://schemas.microsoft.com/office/drawing/2014/main" id="{75627621-59C7-4C35-9C10-7D556107FBF0}"/>
              </a:ext>
            </a:extLst>
          </p:cNvPr>
          <p:cNvSpPr/>
          <p:nvPr/>
        </p:nvSpPr>
        <p:spPr>
          <a:xfrm rot="16200000">
            <a:off x="7229838" y="4340688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5" name="Flecha: a la derecha 224">
            <a:extLst>
              <a:ext uri="{FF2B5EF4-FFF2-40B4-BE49-F238E27FC236}">
                <a16:creationId xmlns:a16="http://schemas.microsoft.com/office/drawing/2014/main" id="{74161FAB-025E-4301-A1B3-A5348BC25EEA}"/>
              </a:ext>
            </a:extLst>
          </p:cNvPr>
          <p:cNvSpPr/>
          <p:nvPr/>
        </p:nvSpPr>
        <p:spPr>
          <a:xfrm rot="16200000">
            <a:off x="7562792" y="4359001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6" name="Flecha: a la derecha 225">
            <a:extLst>
              <a:ext uri="{FF2B5EF4-FFF2-40B4-BE49-F238E27FC236}">
                <a16:creationId xmlns:a16="http://schemas.microsoft.com/office/drawing/2014/main" id="{19EA60BB-5CF1-4F3E-A70B-C3338832BCBD}"/>
              </a:ext>
            </a:extLst>
          </p:cNvPr>
          <p:cNvSpPr/>
          <p:nvPr/>
        </p:nvSpPr>
        <p:spPr>
          <a:xfrm rot="16200000">
            <a:off x="8281051" y="4395939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7" name="Flecha: a la derecha 226">
            <a:extLst>
              <a:ext uri="{FF2B5EF4-FFF2-40B4-BE49-F238E27FC236}">
                <a16:creationId xmlns:a16="http://schemas.microsoft.com/office/drawing/2014/main" id="{F63793E9-2969-4922-97D1-F5FAB5837B34}"/>
              </a:ext>
            </a:extLst>
          </p:cNvPr>
          <p:cNvSpPr/>
          <p:nvPr/>
        </p:nvSpPr>
        <p:spPr>
          <a:xfrm rot="16200000">
            <a:off x="7977338" y="4357874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8" name="Flecha: a la derecha 227">
            <a:extLst>
              <a:ext uri="{FF2B5EF4-FFF2-40B4-BE49-F238E27FC236}">
                <a16:creationId xmlns:a16="http://schemas.microsoft.com/office/drawing/2014/main" id="{DE32BC73-2D42-49C9-AAFE-854E9F17DFEF}"/>
              </a:ext>
            </a:extLst>
          </p:cNvPr>
          <p:cNvSpPr/>
          <p:nvPr/>
        </p:nvSpPr>
        <p:spPr>
          <a:xfrm rot="16200000">
            <a:off x="7563033" y="4045356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9" name="Flecha: a la derecha 228">
            <a:extLst>
              <a:ext uri="{FF2B5EF4-FFF2-40B4-BE49-F238E27FC236}">
                <a16:creationId xmlns:a16="http://schemas.microsoft.com/office/drawing/2014/main" id="{78B070D0-AA1D-491F-BAFE-3FD7B9B3099C}"/>
              </a:ext>
            </a:extLst>
          </p:cNvPr>
          <p:cNvSpPr/>
          <p:nvPr/>
        </p:nvSpPr>
        <p:spPr>
          <a:xfrm rot="16200000">
            <a:off x="8326726" y="4073612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0" name="Flecha: a la derecha 229">
            <a:extLst>
              <a:ext uri="{FF2B5EF4-FFF2-40B4-BE49-F238E27FC236}">
                <a16:creationId xmlns:a16="http://schemas.microsoft.com/office/drawing/2014/main" id="{CAB87C9D-EDBD-4423-9EC2-8E4B8AFDAC83}"/>
              </a:ext>
            </a:extLst>
          </p:cNvPr>
          <p:cNvSpPr/>
          <p:nvPr/>
        </p:nvSpPr>
        <p:spPr>
          <a:xfrm rot="16200000">
            <a:off x="7948963" y="4066619"/>
            <a:ext cx="173068" cy="109821"/>
          </a:xfrm>
          <a:prstGeom prst="rightArrow">
            <a:avLst/>
          </a:prstGeom>
          <a:solidFill>
            <a:srgbClr val="00B0F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" name="Conector: angular 5">
            <a:extLst>
              <a:ext uri="{FF2B5EF4-FFF2-40B4-BE49-F238E27FC236}">
                <a16:creationId xmlns:a16="http://schemas.microsoft.com/office/drawing/2014/main" id="{6074EB39-D1DC-448F-906E-109C999F7517}"/>
              </a:ext>
            </a:extLst>
          </p:cNvPr>
          <p:cNvCxnSpPr>
            <a:cxnSpLocks/>
            <a:endCxn id="69" idx="0"/>
          </p:cNvCxnSpPr>
          <p:nvPr/>
        </p:nvCxnSpPr>
        <p:spPr>
          <a:xfrm>
            <a:off x="2211466" y="1483671"/>
            <a:ext cx="3074640" cy="3360899"/>
          </a:xfrm>
          <a:prstGeom prst="bentConnector2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>
            <a:extLst>
              <a:ext uri="{FF2B5EF4-FFF2-40B4-BE49-F238E27FC236}">
                <a16:creationId xmlns:a16="http://schemas.microsoft.com/office/drawing/2014/main" id="{A863E3C9-8D0A-4408-B427-B7A0556C311A}"/>
              </a:ext>
            </a:extLst>
          </p:cNvPr>
          <p:cNvSpPr txBox="1"/>
          <p:nvPr/>
        </p:nvSpPr>
        <p:spPr>
          <a:xfrm>
            <a:off x="6077300" y="5696355"/>
            <a:ext cx="57703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Cambria" panose="02040503050406030204" pitchFamily="18" charset="0"/>
                <a:ea typeface="Cambria" panose="02040503050406030204" pitchFamily="18" charset="0"/>
              </a:rPr>
              <a:t>Sector B: FWSCW:</a:t>
            </a:r>
            <a:r>
              <a:rPr lang="es-ES" sz="1600" dirty="0"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 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Divided into 3 independent sub-sectors (FP, FG, and F4)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Sector C: Educative and Reserve Lagoons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Sector D: Sinkhole (</a:t>
            </a: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artificial spring)</a:t>
            </a:r>
            <a:endParaRPr lang="es-E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5" name="CuadroTexto 114">
            <a:extLst>
              <a:ext uri="{FF2B5EF4-FFF2-40B4-BE49-F238E27FC236}">
                <a16:creationId xmlns:a16="http://schemas.microsoft.com/office/drawing/2014/main" id="{916B9D44-CBC1-4326-86EE-11EF527BF2F1}"/>
              </a:ext>
            </a:extLst>
          </p:cNvPr>
          <p:cNvSpPr txBox="1"/>
          <p:nvPr/>
        </p:nvSpPr>
        <p:spPr>
          <a:xfrm>
            <a:off x="9571028" y="4807938"/>
            <a:ext cx="1156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Sinkhole</a:t>
            </a:r>
            <a:endParaRPr lang="en-US" sz="16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6" name="CuadroTexto 115">
            <a:extLst>
              <a:ext uri="{FF2B5EF4-FFF2-40B4-BE49-F238E27FC236}">
                <a16:creationId xmlns:a16="http://schemas.microsoft.com/office/drawing/2014/main" id="{48CFCA94-1734-4F99-854F-47EA2CC124C6}"/>
              </a:ext>
            </a:extLst>
          </p:cNvPr>
          <p:cNvSpPr txBox="1"/>
          <p:nvPr/>
        </p:nvSpPr>
        <p:spPr>
          <a:xfrm>
            <a:off x="3937550" y="1532433"/>
            <a:ext cx="9379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5.5 km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9ADEC3A7-E6AC-4AA2-99AD-9F782A797448}"/>
              </a:ext>
            </a:extLst>
          </p:cNvPr>
          <p:cNvCxnSpPr>
            <a:cxnSpLocks/>
          </p:cNvCxnSpPr>
          <p:nvPr/>
        </p:nvCxnSpPr>
        <p:spPr>
          <a:xfrm flipH="1">
            <a:off x="715617" y="1286302"/>
            <a:ext cx="1448978" cy="3126482"/>
          </a:xfrm>
          <a:prstGeom prst="line">
            <a:avLst/>
          </a:prstGeom>
          <a:ln w="57150">
            <a:solidFill>
              <a:srgbClr val="0066FF"/>
            </a:solidFill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0" name="CuadroTexto 119">
            <a:extLst>
              <a:ext uri="{FF2B5EF4-FFF2-40B4-BE49-F238E27FC236}">
                <a16:creationId xmlns:a16="http://schemas.microsoft.com/office/drawing/2014/main" id="{178FCAE7-FE4B-48E1-92D0-743D1B34ACEE}"/>
              </a:ext>
            </a:extLst>
          </p:cNvPr>
          <p:cNvSpPr txBox="1"/>
          <p:nvPr/>
        </p:nvSpPr>
        <p:spPr>
          <a:xfrm>
            <a:off x="1687887" y="2938368"/>
            <a:ext cx="149454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WEST COLLECTOR</a:t>
            </a:r>
            <a:endParaRPr lang="es-ES" sz="1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3" name="Diagrama de flujo: conector 122">
            <a:extLst>
              <a:ext uri="{FF2B5EF4-FFF2-40B4-BE49-F238E27FC236}">
                <a16:creationId xmlns:a16="http://schemas.microsoft.com/office/drawing/2014/main" id="{07C4B960-CB97-484A-A787-A3E32E2F2A6B}"/>
              </a:ext>
            </a:extLst>
          </p:cNvPr>
          <p:cNvSpPr/>
          <p:nvPr/>
        </p:nvSpPr>
        <p:spPr>
          <a:xfrm>
            <a:off x="1713626" y="1998257"/>
            <a:ext cx="248920" cy="248920"/>
          </a:xfrm>
          <a:prstGeom prst="flowChartConnector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4" name="Diagrama de flujo: conector 123">
            <a:extLst>
              <a:ext uri="{FF2B5EF4-FFF2-40B4-BE49-F238E27FC236}">
                <a16:creationId xmlns:a16="http://schemas.microsoft.com/office/drawing/2014/main" id="{ED6A3385-550F-41F0-AB79-852EFEC24D9F}"/>
              </a:ext>
            </a:extLst>
          </p:cNvPr>
          <p:cNvSpPr/>
          <p:nvPr/>
        </p:nvSpPr>
        <p:spPr>
          <a:xfrm>
            <a:off x="1962546" y="1359211"/>
            <a:ext cx="248920" cy="248920"/>
          </a:xfrm>
          <a:prstGeom prst="flowChartConnector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7" name="Flecha: hacia abajo 126">
            <a:extLst>
              <a:ext uri="{FF2B5EF4-FFF2-40B4-BE49-F238E27FC236}">
                <a16:creationId xmlns:a16="http://schemas.microsoft.com/office/drawing/2014/main" id="{A614DECA-CB75-4507-B286-E688C84F606E}"/>
              </a:ext>
            </a:extLst>
          </p:cNvPr>
          <p:cNvSpPr/>
          <p:nvPr/>
        </p:nvSpPr>
        <p:spPr>
          <a:xfrm rot="5400000">
            <a:off x="1407312" y="2960440"/>
            <a:ext cx="171736" cy="225855"/>
          </a:xfrm>
          <a:prstGeom prst="downArrow">
            <a:avLst/>
          </a:prstGeom>
          <a:solidFill>
            <a:srgbClr val="C0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C3BEA5C-21F2-4BD4-8641-7AC52B01A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4330" y="6499222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14101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l Tancat de la Pipa, en l´Albufera de Valencia, después de las exitoras actuaciones de regeneración del hábitat realizadas© SEO/BirdLife">
            <a:extLst>
              <a:ext uri="{FF2B5EF4-FFF2-40B4-BE49-F238E27FC236}">
                <a16:creationId xmlns:a16="http://schemas.microsoft.com/office/drawing/2014/main" id="{F371101D-A2B7-47AE-9939-16A6C674C0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8" b="332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1B6D83D2-7163-417E-AE3F-10400D4F7DD1}"/>
              </a:ext>
            </a:extLst>
          </p:cNvPr>
          <p:cNvSpPr txBox="1"/>
          <p:nvPr/>
        </p:nvSpPr>
        <p:spPr>
          <a:xfrm>
            <a:off x="-126050" y="375730"/>
            <a:ext cx="38873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OBJECTIVES: </a:t>
            </a:r>
            <a:endParaRPr lang="es-ES" sz="4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31E9F8D-63F3-457D-9484-E28EDF374CC8}"/>
              </a:ext>
            </a:extLst>
          </p:cNvPr>
          <p:cNvSpPr txBox="1"/>
          <p:nvPr/>
        </p:nvSpPr>
        <p:spPr>
          <a:xfrm>
            <a:off x="175608" y="1287835"/>
            <a:ext cx="11626751" cy="519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u="sng" dirty="0">
                <a:latin typeface="Cambria" panose="02040503050406030204" pitchFamily="18" charset="0"/>
                <a:ea typeface="Cambria" panose="02040503050406030204" pitchFamily="18" charset="0"/>
              </a:rPr>
              <a:t>Quantify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the impact of combined sewer overflows (CSOs) on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Albufera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lake in terms of pollutant concentrations, using samples taken at TPCW inflow points.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u="sng" dirty="0">
                <a:latin typeface="Cambria" panose="02040503050406030204" pitchFamily="18" charset="0"/>
                <a:ea typeface="Cambria" panose="02040503050406030204" pitchFamily="18" charset="0"/>
              </a:rPr>
              <a:t>Evaluate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the role of large constructed wetlands, not specifically designed for this, in mitigating urban and agriculture runoff.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u="sng" dirty="0">
                <a:latin typeface="Cambria" panose="02040503050406030204" pitchFamily="18" charset="0"/>
                <a:ea typeface="Cambria" panose="02040503050406030204" pitchFamily="18" charset="0"/>
              </a:rPr>
              <a:t>Develop and calibrate</a:t>
            </a:r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a water quality model to optimize the operation and design of constructed and restored wetlands.</a:t>
            </a:r>
            <a:endParaRPr lang="es-E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E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87655D63-2FA1-4DA7-B330-3BCBD5DA6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82270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11735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3277C1E2-EE65-4AB1-90C9-4DAFB85C245B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" r="9844"/>
          <a:stretch/>
        </p:blipFill>
        <p:spPr>
          <a:xfrm>
            <a:off x="380759" y="1198424"/>
            <a:ext cx="4248000" cy="5341241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F8BC57A0-722D-4DBA-A2A2-7BEB2E389CF4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>
            <a:extLst>
              <a:ext uri="{FF2B5EF4-FFF2-40B4-BE49-F238E27FC236}">
                <a16:creationId xmlns:a16="http://schemas.microsoft.com/office/drawing/2014/main" id="{E829103C-3DEF-44D0-A6F9-77D1179C0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026AE07E-54A9-4400-A1C4-C43E9802359A}"/>
              </a:ext>
            </a:extLst>
          </p:cNvPr>
          <p:cNvGrpSpPr/>
          <p:nvPr/>
        </p:nvGrpSpPr>
        <p:grpSpPr>
          <a:xfrm>
            <a:off x="8841130" y="1199082"/>
            <a:ext cx="3168000" cy="2016000"/>
            <a:chOff x="20730545" y="18404212"/>
            <a:chExt cx="1862280" cy="1238292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C7F8A373-AD64-422E-9673-20677E247E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75" t="37821" r="28750" b="35932"/>
            <a:stretch/>
          </p:blipFill>
          <p:spPr>
            <a:xfrm>
              <a:off x="20730545" y="18404212"/>
              <a:ext cx="1862280" cy="1238292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79FE0D8C-5E1B-4FCD-922F-4A272756A5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58575" y1="44719" x2="49125" y2="42848"/>
                          <a14:foregroundMark x1="62925" y1="45722" x2="64825" y2="52239"/>
                          <a14:foregroundMark x1="60150" y1="44084" x2="46700" y2="41611"/>
                          <a14:foregroundMark x1="58550" y1="44953" x2="60225" y2="44218"/>
                          <a14:foregroundMark x1="61474" y1="44613" x2="62950" y2="46223"/>
                          <a14:foregroundMark x1="62494" y1="45082" x2="64725" y2="51136"/>
                          <a14:foregroundMark x1="56675" y1="42580" x2="55950" y2="42346"/>
                          <a14:foregroundMark x1="56000" y1="42146" x2="58525" y2="43449"/>
                          <a14:foregroundMark x1="59000" y1="43316" x2="62300" y2="45321"/>
                          <a14:foregroundMark x1="61225" y1="43616" x2="63250" y2="45822"/>
                          <a14:foregroundMark x1="61325" y1="44418" x2="62850" y2="46156"/>
                          <a14:foregroundMark x1="62475" y1="44418" x2="62475" y2="44418"/>
                          <a14:foregroundMark x1="61750" y1="44184" x2="62975" y2="46023"/>
                          <a14:foregroundMark x1="62375" y1="44318" x2="63000" y2="45321"/>
                          <a14:foregroundMark x1="59675" y1="43616" x2="56525" y2="42246"/>
                          <a14:foregroundMark x1="58950" y1="43884" x2="58400" y2="43549"/>
                          <a14:backgroundMark x1="71875" y1="14639" x2="73500" y2="34459"/>
                          <a14:backgroundMark x1="73500" y1="34459" x2="80875" y2="42380"/>
                          <a14:backgroundMark x1="80875" y1="42380" x2="81075" y2="49866"/>
                          <a14:backgroundMark x1="80325" y1="51872" x2="76750" y2="59425"/>
                          <a14:backgroundMark x1="76750" y1="59425" x2="76750" y2="59425"/>
                          <a14:backgroundMark x1="77550" y1="55782" x2="63575" y2="39338"/>
                          <a14:backgroundMark x1="63575" y1="39338" x2="53500" y2="35060"/>
                          <a14:backgroundMark x1="53500" y1="35060" x2="46675" y2="37166"/>
                          <a14:backgroundMark x1="46675" y1="37166" x2="55463" y2="41710"/>
                          <a14:backgroundMark x1="65026" y1="50953" x2="68875" y2="61497"/>
                          <a14:backgroundMark x1="68875" y1="61497" x2="66550" y2="69151"/>
                          <a14:backgroundMark x1="66550" y1="69151" x2="66075" y2="68616"/>
                          <a14:backgroundMark x1="66275" y1="62467" x2="66275" y2="62467"/>
                          <a14:backgroundMark x1="66675" y1="60428" x2="65525" y2="62767"/>
                          <a14:backgroundMark x1="45175" y1="37567" x2="45000" y2="40642"/>
                          <a14:backgroundMark x1="43975" y1="39973" x2="44400" y2="44251"/>
                          <a14:backgroundMark x1="43725" y1="48061" x2="43450" y2="52975"/>
                          <a14:backgroundMark x1="47525" y1="39505" x2="47925" y2="39840"/>
                          <a14:backgroundMark x1="60200" y1="41410" x2="65575" y2="44084"/>
                          <a14:backgroundMark x1="59875" y1="41511" x2="61725" y2="42246"/>
                          <a14:backgroundMark x1="57200" y1="41444" x2="59675" y2="41778"/>
                          <a14:backgroundMark x1="47425" y1="40207" x2="57775" y2="40876"/>
                          <a14:backgroundMark x1="57775" y1="40876" x2="63300" y2="43683"/>
                          <a14:backgroundMark x1="41100" y1="36063" x2="41100" y2="36063"/>
                          <a14:backgroundMark x1="40575" y1="36029" x2="41475" y2="36230"/>
                          <a14:backgroundMark x1="39650" y1="35996" x2="38550" y2="35896"/>
                          <a14:backgroundMark x1="41275" y1="36497" x2="38850" y2="35428"/>
                          <a14:backgroundMark x1="38125" y1="36063" x2="40250" y2="35963"/>
                          <a14:backgroundMark x1="37675" y1="36430" x2="52750" y2="37667"/>
                          <a14:backgroundMark x1="52750" y1="37667" x2="52750" y2="37667"/>
                          <a14:backgroundMark x1="63775" y1="43850" x2="55300" y2="40809"/>
                          <a14:backgroundMark x1="59126" y1="43122" x2="53000" y2="40307"/>
                          <a14:backgroundMark x1="53000" y1="40307" x2="47125" y2="41076"/>
                          <a14:backgroundMark x1="53275" y1="39472" x2="47125" y2="41176"/>
                          <a14:backgroundMark x1="53975" y1="41377" x2="49100" y2="4077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1064265">
              <a:off x="21245444" y="18682450"/>
              <a:ext cx="1266350" cy="947230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E1681007-1CE0-489F-A75B-D6D9A19BAFD4}"/>
              </a:ext>
            </a:extLst>
          </p:cNvPr>
          <p:cNvSpPr txBox="1"/>
          <p:nvPr/>
        </p:nvSpPr>
        <p:spPr>
          <a:xfrm>
            <a:off x="4718321" y="1078988"/>
            <a:ext cx="4030185" cy="2300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700" b="1" dirty="0">
                <a:latin typeface="Cambria" panose="02040503050406030204" pitchFamily="18" charset="0"/>
                <a:ea typeface="Cambria" panose="02040503050406030204" pitchFamily="18" charset="0"/>
              </a:rPr>
              <a:t>Sampling methods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  <a:p>
            <a:pPr algn="just">
              <a:lnSpc>
                <a:spcPct val="150000"/>
              </a:lnSpc>
            </a:pP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Autosamplers (Hach, 24-bottle capacity) + Grab samples collected at 6 points within TPCW, twice a day, for up to one week post-event.</a:t>
            </a:r>
          </a:p>
          <a:p>
            <a:pPr algn="just"/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25E7281-2F7A-4893-B87C-58E3188E4C69}"/>
              </a:ext>
            </a:extLst>
          </p:cNvPr>
          <p:cNvSpPr txBox="1"/>
          <p:nvPr/>
        </p:nvSpPr>
        <p:spPr>
          <a:xfrm>
            <a:off x="6598763" y="256483"/>
            <a:ext cx="5410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dirty="0">
                <a:latin typeface="Cambria" panose="02040503050406030204" pitchFamily="18" charset="0"/>
                <a:ea typeface="Cambria" panose="02040503050406030204" pitchFamily="18" charset="0"/>
              </a:rPr>
              <a:t>2. MATERIAL AND METHODS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6AB7467C-D0C6-46F1-91A9-4625E27B81B9}"/>
              </a:ext>
            </a:extLst>
          </p:cNvPr>
          <p:cNvSpPr txBox="1"/>
          <p:nvPr/>
        </p:nvSpPr>
        <p:spPr>
          <a:xfrm>
            <a:off x="4718321" y="3056552"/>
            <a:ext cx="7415526" cy="2028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1700" b="1" dirty="0" err="1">
                <a:latin typeface="Cambria" panose="02040503050406030204" pitchFamily="18" charset="0"/>
                <a:ea typeface="Cambria" panose="02040503050406030204" pitchFamily="18" charset="0"/>
              </a:rPr>
              <a:t>Measured</a:t>
            </a:r>
            <a:r>
              <a:rPr lang="es-ES" sz="1700" b="1" dirty="0">
                <a:latin typeface="Cambria" panose="02040503050406030204" pitchFamily="18" charset="0"/>
                <a:ea typeface="Cambria" panose="02040503050406030204" pitchFamily="18" charset="0"/>
              </a:rPr>
              <a:t> Variables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s-ES" sz="17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Physicochemical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: COD, </a:t>
            </a:r>
            <a:r>
              <a:rPr lang="es-E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nitrogen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species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 (TN, N-NH</a:t>
            </a:r>
            <a:r>
              <a:rPr lang="es-ES" sz="1700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s-ES" sz="17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+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, N-NO</a:t>
            </a:r>
            <a:r>
              <a:rPr lang="es-ES" sz="1700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s-ES" sz="17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, N-NO</a:t>
            </a:r>
            <a:r>
              <a:rPr lang="es-ES" sz="1700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s-ES" sz="17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), TP and P-PO</a:t>
            </a:r>
            <a:r>
              <a:rPr lang="es-ES" sz="1700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s-ES" sz="17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3-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, OD, </a:t>
            </a:r>
            <a:r>
              <a:rPr lang="es-E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turbidity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 and </a:t>
            </a:r>
            <a:r>
              <a:rPr lang="es-E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conductivity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s-ES" sz="17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Selected</a:t>
            </a:r>
            <a:r>
              <a:rPr lang="es-ES" sz="1700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7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pollutants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s-E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Pesticides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 and </a:t>
            </a:r>
            <a:r>
              <a:rPr lang="es-E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emerging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contaminants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s-E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e.g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., </a:t>
            </a:r>
            <a:r>
              <a:rPr lang="es-E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Ibuprofen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, Paracetamol, </a:t>
            </a:r>
            <a:r>
              <a:rPr lang="es-ES" sz="1700" dirty="0" err="1">
                <a:latin typeface="Cambria" panose="02040503050406030204" pitchFamily="18" charset="0"/>
                <a:ea typeface="Cambria" panose="02040503050406030204" pitchFamily="18" charset="0"/>
              </a:rPr>
              <a:t>Tebuconazole</a:t>
            </a:r>
            <a:r>
              <a:rPr lang="es-ES" sz="1700" dirty="0"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A496AB3-36A4-4644-887D-A74BAF58A525}"/>
              </a:ext>
            </a:extLst>
          </p:cNvPr>
          <p:cNvSpPr txBox="1"/>
          <p:nvPr/>
        </p:nvSpPr>
        <p:spPr>
          <a:xfrm>
            <a:off x="4718321" y="5205405"/>
            <a:ext cx="7415526" cy="148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700" b="1" dirty="0" err="1">
                <a:latin typeface="Cambria" panose="02040503050406030204" pitchFamily="18" charset="0"/>
                <a:ea typeface="Cambria" panose="02040503050406030204" pitchFamily="18" charset="0"/>
              </a:rPr>
              <a:t>Modelling</a:t>
            </a:r>
            <a:r>
              <a:rPr lang="es-ES" sz="17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700" b="1" dirty="0" err="1">
                <a:latin typeface="Cambria" panose="02040503050406030204" pitchFamily="18" charset="0"/>
                <a:ea typeface="Cambria" panose="02040503050406030204" pitchFamily="18" charset="0"/>
              </a:rPr>
              <a:t>approach</a:t>
            </a:r>
            <a:r>
              <a:rPr lang="es-ES" sz="1700" b="1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s-ES" sz="17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Initial</a:t>
            </a:r>
            <a:r>
              <a:rPr lang="es-ES" sz="1700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sz="1700" u="sng" dirty="0" err="1">
                <a:latin typeface="Cambria" panose="02040503050406030204" pitchFamily="18" charset="0"/>
                <a:ea typeface="Cambria" panose="02040503050406030204" pitchFamily="18" charset="0"/>
              </a:rPr>
              <a:t>phase</a:t>
            </a:r>
            <a:r>
              <a:rPr lang="es-ES" sz="1700" u="sng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simple CSTRs for each wetland/lagoon in spreadsheets</a:t>
            </a:r>
          </a:p>
          <a:p>
            <a:pPr algn="just">
              <a:lnSpc>
                <a:spcPct val="150000"/>
              </a:lnSpc>
            </a:pPr>
            <a:r>
              <a:rPr lang="en-US" sz="1700" u="sng" dirty="0">
                <a:latin typeface="Cambria" panose="02040503050406030204" pitchFamily="18" charset="0"/>
                <a:ea typeface="Cambria" panose="02040503050406030204" pitchFamily="18" charset="0"/>
              </a:rPr>
              <a:t>Second phase:</a:t>
            </a:r>
            <a:r>
              <a:rPr lang="en-US" sz="17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GB" sz="1700" dirty="0">
                <a:latin typeface="Cambria" panose="02040503050406030204" pitchFamily="18" charset="0"/>
                <a:ea typeface="Cambria" panose="02040503050406030204" pitchFamily="18" charset="0"/>
              </a:rPr>
              <a:t>develop a full FWSCW model in COMSOL Multiphysics® software.</a:t>
            </a:r>
            <a:endParaRPr lang="es-ES" sz="17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AFEA9B37-D291-4ACC-B553-AFE320EC4B53}"/>
              </a:ext>
            </a:extLst>
          </p:cNvPr>
          <p:cNvSpPr txBox="1"/>
          <p:nvPr/>
        </p:nvSpPr>
        <p:spPr>
          <a:xfrm>
            <a:off x="1122358" y="6517210"/>
            <a:ext cx="23852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CH" sz="14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Monitoring points at TPCW</a:t>
            </a:r>
            <a:endParaRPr lang="es-ES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Flecha: hacia abajo 13">
            <a:extLst>
              <a:ext uri="{FF2B5EF4-FFF2-40B4-BE49-F238E27FC236}">
                <a16:creationId xmlns:a16="http://schemas.microsoft.com/office/drawing/2014/main" id="{B316B74C-32D6-4CD2-BE03-86942AFE8AF5}"/>
              </a:ext>
            </a:extLst>
          </p:cNvPr>
          <p:cNvSpPr/>
          <p:nvPr/>
        </p:nvSpPr>
        <p:spPr>
          <a:xfrm rot="3442731">
            <a:off x="2294460" y="1151332"/>
            <a:ext cx="801311" cy="685800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F671073E-EA87-4AC6-A537-9FD77C4BFDCE}"/>
              </a:ext>
            </a:extLst>
          </p:cNvPr>
          <p:cNvGrpSpPr/>
          <p:nvPr/>
        </p:nvGrpSpPr>
        <p:grpSpPr>
          <a:xfrm>
            <a:off x="433713" y="1989152"/>
            <a:ext cx="685800" cy="801311"/>
            <a:chOff x="433713" y="1989152"/>
            <a:chExt cx="685800" cy="801311"/>
          </a:xfrm>
        </p:grpSpPr>
        <p:sp>
          <p:nvSpPr>
            <p:cNvPr id="3" name="Flecha: hacia abajo 2">
              <a:extLst>
                <a:ext uri="{FF2B5EF4-FFF2-40B4-BE49-F238E27FC236}">
                  <a16:creationId xmlns:a16="http://schemas.microsoft.com/office/drawing/2014/main" id="{D1791BC7-6B4F-4267-A9C9-9010A15FA0E4}"/>
                </a:ext>
              </a:extLst>
            </p:cNvPr>
            <p:cNvSpPr/>
            <p:nvPr/>
          </p:nvSpPr>
          <p:spPr>
            <a:xfrm rot="14613834">
              <a:off x="375957" y="2046908"/>
              <a:ext cx="801311" cy="685800"/>
            </a:xfrm>
            <a:prstGeom prst="downArrow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F9C047CD-6ACC-411F-A53C-E27A4EAFFFD1}"/>
                </a:ext>
              </a:extLst>
            </p:cNvPr>
            <p:cNvSpPr txBox="1"/>
            <p:nvPr/>
          </p:nvSpPr>
          <p:spPr>
            <a:xfrm rot="20025568">
              <a:off x="461646" y="2189754"/>
              <a:ext cx="5228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PC</a:t>
              </a:r>
            </a:p>
          </p:txBody>
        </p:sp>
      </p:grp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DD4084E-1D28-4D79-80DB-2974BDA34F4F}"/>
              </a:ext>
            </a:extLst>
          </p:cNvPr>
          <p:cNvSpPr txBox="1"/>
          <p:nvPr/>
        </p:nvSpPr>
        <p:spPr>
          <a:xfrm rot="20025568">
            <a:off x="2433688" y="1268546"/>
            <a:ext cx="52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BP</a:t>
            </a:r>
          </a:p>
        </p:txBody>
      </p:sp>
      <p:sp>
        <p:nvSpPr>
          <p:cNvPr id="4" name="Diagrama de flujo: conector 3">
            <a:extLst>
              <a:ext uri="{FF2B5EF4-FFF2-40B4-BE49-F238E27FC236}">
                <a16:creationId xmlns:a16="http://schemas.microsoft.com/office/drawing/2014/main" id="{EA18A881-5E8A-481B-AFC9-E9FF3C313D06}"/>
              </a:ext>
            </a:extLst>
          </p:cNvPr>
          <p:cNvSpPr/>
          <p:nvPr/>
        </p:nvSpPr>
        <p:spPr>
          <a:xfrm>
            <a:off x="1840785" y="3576724"/>
            <a:ext cx="260577" cy="268927"/>
          </a:xfrm>
          <a:prstGeom prst="flowChartConnector">
            <a:avLst/>
          </a:prstGeom>
          <a:solidFill>
            <a:srgbClr val="B4C7E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9D3F520-857B-4FC6-902B-D7EAB444A429}"/>
              </a:ext>
            </a:extLst>
          </p:cNvPr>
          <p:cNvSpPr txBox="1"/>
          <p:nvPr/>
        </p:nvSpPr>
        <p:spPr>
          <a:xfrm>
            <a:off x="1079038" y="3606216"/>
            <a:ext cx="738562" cy="400110"/>
          </a:xfrm>
          <a:prstGeom prst="rect">
            <a:avLst/>
          </a:prstGeom>
          <a:solidFill>
            <a:srgbClr val="B4C7E7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latin typeface="Cambria" panose="02040503050406030204" pitchFamily="18" charset="0"/>
                <a:ea typeface="Cambria" panose="02040503050406030204" pitchFamily="18" charset="0"/>
              </a:rPr>
              <a:t>LE-1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1A41261D-BA7A-4684-82B7-6C56FF1F6C25}"/>
              </a:ext>
            </a:extLst>
          </p:cNvPr>
          <p:cNvSpPr txBox="1"/>
          <p:nvPr/>
        </p:nvSpPr>
        <p:spPr>
          <a:xfrm>
            <a:off x="3047228" y="2843883"/>
            <a:ext cx="738562" cy="400110"/>
          </a:xfrm>
          <a:prstGeom prst="rect">
            <a:avLst/>
          </a:prstGeom>
          <a:solidFill>
            <a:srgbClr val="B4C7E7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latin typeface="Cambria" panose="02040503050406030204" pitchFamily="18" charset="0"/>
                <a:ea typeface="Cambria" panose="02040503050406030204" pitchFamily="18" charset="0"/>
              </a:rPr>
              <a:t>LR-1</a:t>
            </a:r>
          </a:p>
        </p:txBody>
      </p:sp>
      <p:sp>
        <p:nvSpPr>
          <p:cNvPr id="22" name="Diagrama de flujo: conector 21">
            <a:extLst>
              <a:ext uri="{FF2B5EF4-FFF2-40B4-BE49-F238E27FC236}">
                <a16:creationId xmlns:a16="http://schemas.microsoft.com/office/drawing/2014/main" id="{ECFDCA06-A08D-42A6-A7CE-D60F8C465A7C}"/>
              </a:ext>
            </a:extLst>
          </p:cNvPr>
          <p:cNvSpPr/>
          <p:nvPr/>
        </p:nvSpPr>
        <p:spPr>
          <a:xfrm>
            <a:off x="2751482" y="2909475"/>
            <a:ext cx="260577" cy="268927"/>
          </a:xfrm>
          <a:prstGeom prst="flowChartConnector">
            <a:avLst/>
          </a:prstGeom>
          <a:solidFill>
            <a:srgbClr val="B4C7E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3068F86A-F3EF-4781-AF05-8D2037779A78}"/>
              </a:ext>
            </a:extLst>
          </p:cNvPr>
          <p:cNvSpPr txBox="1"/>
          <p:nvPr/>
        </p:nvSpPr>
        <p:spPr>
          <a:xfrm>
            <a:off x="2968895" y="5205405"/>
            <a:ext cx="738562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latin typeface="Cambria" panose="02040503050406030204" pitchFamily="18" charset="0"/>
                <a:ea typeface="Cambria" panose="02040503050406030204" pitchFamily="18" charset="0"/>
              </a:rPr>
              <a:t>LE-2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5D09E64-158F-4A7A-B4C4-6778F097E5B6}"/>
              </a:ext>
            </a:extLst>
          </p:cNvPr>
          <p:cNvSpPr txBox="1"/>
          <p:nvPr/>
        </p:nvSpPr>
        <p:spPr>
          <a:xfrm>
            <a:off x="3840718" y="4439491"/>
            <a:ext cx="738562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latin typeface="Cambria" panose="02040503050406030204" pitchFamily="18" charset="0"/>
                <a:ea typeface="Cambria" panose="02040503050406030204" pitchFamily="18" charset="0"/>
              </a:rPr>
              <a:t>LR-2</a:t>
            </a:r>
          </a:p>
        </p:txBody>
      </p:sp>
      <p:sp>
        <p:nvSpPr>
          <p:cNvPr id="25" name="Diagrama de flujo: conector 24">
            <a:extLst>
              <a:ext uri="{FF2B5EF4-FFF2-40B4-BE49-F238E27FC236}">
                <a16:creationId xmlns:a16="http://schemas.microsoft.com/office/drawing/2014/main" id="{E45FFC3A-0EE3-4E05-BCDF-E778FACFBA22}"/>
              </a:ext>
            </a:extLst>
          </p:cNvPr>
          <p:cNvSpPr/>
          <p:nvPr/>
        </p:nvSpPr>
        <p:spPr>
          <a:xfrm>
            <a:off x="2783460" y="5427257"/>
            <a:ext cx="260577" cy="268927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Diagrama de flujo: conector 25">
            <a:extLst>
              <a:ext uri="{FF2B5EF4-FFF2-40B4-BE49-F238E27FC236}">
                <a16:creationId xmlns:a16="http://schemas.microsoft.com/office/drawing/2014/main" id="{0E4E4984-8F92-40D5-B0DF-0C959FF24681}"/>
              </a:ext>
            </a:extLst>
          </p:cNvPr>
          <p:cNvSpPr/>
          <p:nvPr/>
        </p:nvSpPr>
        <p:spPr>
          <a:xfrm>
            <a:off x="3728579" y="4779158"/>
            <a:ext cx="260577" cy="268927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76C3FD3-2C8F-434B-832E-9E2731472817}"/>
              </a:ext>
            </a:extLst>
          </p:cNvPr>
          <p:cNvSpPr txBox="1"/>
          <p:nvPr/>
        </p:nvSpPr>
        <p:spPr>
          <a:xfrm>
            <a:off x="3005212" y="5745127"/>
            <a:ext cx="156115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latin typeface="Cambria" panose="02040503050406030204" pitchFamily="18" charset="0"/>
                <a:ea typeface="Cambria" panose="02040503050406030204" pitchFamily="18" charset="0"/>
              </a:rPr>
              <a:t>ALBUFERA </a:t>
            </a:r>
          </a:p>
          <a:p>
            <a:pPr algn="ctr"/>
            <a:r>
              <a:rPr lang="es-ES" sz="1600" b="1" dirty="0">
                <a:latin typeface="Cambria" panose="02040503050406030204" pitchFamily="18" charset="0"/>
                <a:ea typeface="Cambria" panose="02040503050406030204" pitchFamily="18" charset="0"/>
              </a:rPr>
              <a:t>LAKE</a:t>
            </a:r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14F39BC-2AF2-47DD-AE83-1F80EF43F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88537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18062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DE0CBEA-B527-48A2-9134-057CC6A94A8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>
            <a:extLst>
              <a:ext uri="{FF2B5EF4-FFF2-40B4-BE49-F238E27FC236}">
                <a16:creationId xmlns:a16="http://schemas.microsoft.com/office/drawing/2014/main" id="{B553AE6E-EFCE-4B78-BAD2-2340DBA33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D4829CF6-3915-449C-9E28-9823BC3F0983}"/>
              </a:ext>
            </a:extLst>
          </p:cNvPr>
          <p:cNvSpPr txBox="1"/>
          <p:nvPr/>
        </p:nvSpPr>
        <p:spPr>
          <a:xfrm>
            <a:off x="5128181" y="256483"/>
            <a:ext cx="688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dirty="0">
                <a:latin typeface="Cambria" panose="02040503050406030204" pitchFamily="18" charset="0"/>
                <a:ea typeface="Cambria" panose="02040503050406030204" pitchFamily="18" charset="0"/>
              </a:rPr>
              <a:t>3. RESULTS - MONITORING PERIOD</a:t>
            </a: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A795DFC4-4F9D-46E9-A909-274133382E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132824"/>
              </p:ext>
            </p:extLst>
          </p:nvPr>
        </p:nvGraphicFramePr>
        <p:xfrm>
          <a:off x="388454" y="1498824"/>
          <a:ext cx="4889233" cy="4554980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1314934">
                  <a:extLst>
                    <a:ext uri="{9D8B030D-6E8A-4147-A177-3AD203B41FA5}">
                      <a16:colId xmlns:a16="http://schemas.microsoft.com/office/drawing/2014/main" val="2722987953"/>
                    </a:ext>
                  </a:extLst>
                </a:gridCol>
                <a:gridCol w="1065096">
                  <a:extLst>
                    <a:ext uri="{9D8B030D-6E8A-4147-A177-3AD203B41FA5}">
                      <a16:colId xmlns:a16="http://schemas.microsoft.com/office/drawing/2014/main" val="1347155000"/>
                    </a:ext>
                  </a:extLst>
                </a:gridCol>
                <a:gridCol w="1406769">
                  <a:extLst>
                    <a:ext uri="{9D8B030D-6E8A-4147-A177-3AD203B41FA5}">
                      <a16:colId xmlns:a16="http://schemas.microsoft.com/office/drawing/2014/main" val="1615269356"/>
                    </a:ext>
                  </a:extLst>
                </a:gridCol>
                <a:gridCol w="1102434">
                  <a:extLst>
                    <a:ext uri="{9D8B030D-6E8A-4147-A177-3AD203B41FA5}">
                      <a16:colId xmlns:a16="http://schemas.microsoft.com/office/drawing/2014/main" val="3499186374"/>
                    </a:ext>
                  </a:extLst>
                </a:gridCol>
              </a:tblGrid>
              <a:tr h="8536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Monitoring</a:t>
                      </a: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s-ES" sz="1600" kern="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period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Nº</a:t>
                      </a: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s-ES" sz="1600" kern="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of</a:t>
                      </a: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s-ES" sz="1600" kern="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Rainfalls</a:t>
                      </a:r>
                      <a:endParaRPr lang="es-ES" sz="1600" kern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Depth (mm)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i-</a:t>
                      </a:r>
                      <a:r>
                        <a:rPr lang="es-ES" sz="1600" kern="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max</a:t>
                      </a: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(mm/h)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024222"/>
                  </a:ext>
                </a:extLst>
              </a:tr>
              <a:tr h="370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48.6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20.0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3295500"/>
                  </a:ext>
                </a:extLst>
              </a:tr>
              <a:tr h="370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117.4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37.0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8014631"/>
                  </a:ext>
                </a:extLst>
              </a:tr>
              <a:tr h="370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123.0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68.8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3652532"/>
                  </a:ext>
                </a:extLst>
              </a:tr>
              <a:tr h="370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14.4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2.8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7942157"/>
                  </a:ext>
                </a:extLst>
              </a:tr>
              <a:tr h="370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14.2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6.0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0201635"/>
                  </a:ext>
                </a:extLst>
              </a:tr>
              <a:tr h="370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4.4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2.2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6043538"/>
                  </a:ext>
                </a:extLst>
              </a:tr>
              <a:tr h="370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7 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9.4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7368904"/>
                  </a:ext>
                </a:extLst>
              </a:tr>
              <a:tr h="370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18.6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6322900"/>
                  </a:ext>
                </a:extLst>
              </a:tr>
              <a:tr h="370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45.0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11.8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3650049"/>
                  </a:ext>
                </a:extLst>
              </a:tr>
              <a:tr h="370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72.2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s-ES" sz="1600" kern="1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10.6</a:t>
                      </a:r>
                      <a:endParaRPr lang="es-ES" sz="1600" kern="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4487872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5CFFF4F6-69B3-4614-B075-DB58E220BD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748" y="2002829"/>
            <a:ext cx="6571383" cy="326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monitoring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period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February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 2023 – 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November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  2024 (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keep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working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L="285750" indent="-28575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Total 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rainfalls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23</a:t>
            </a:r>
          </a:p>
          <a:p>
            <a:pPr marL="285750" indent="-28575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Valencia has 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an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average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of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altLang="es-ES" sz="2400" b="1" dirty="0">
                <a:latin typeface="Cambria" panose="02040503050406030204" pitchFamily="18" charset="0"/>
                <a:ea typeface="Cambria" panose="02040503050406030204" pitchFamily="18" charset="0"/>
              </a:rPr>
              <a:t>27.2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rainfalls</a:t>
            </a:r>
            <a:r>
              <a:rPr lang="es-ES" altLang="es-ES" sz="2400" dirty="0">
                <a:latin typeface="Cambria" panose="02040503050406030204" pitchFamily="18" charset="0"/>
                <a:ea typeface="Cambria" panose="02040503050406030204" pitchFamily="18" charset="0"/>
              </a:rPr>
              <a:t> per </a:t>
            </a:r>
            <a:r>
              <a:rPr lang="es-ES" altLang="es-E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year</a:t>
            </a:r>
            <a:endParaRPr lang="es-E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lvl="0" indent="-28575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Marcador de número de diapositiva 10">
            <a:extLst>
              <a:ext uri="{FF2B5EF4-FFF2-40B4-BE49-F238E27FC236}">
                <a16:creationId xmlns:a16="http://schemas.microsoft.com/office/drawing/2014/main" id="{FF03A2DE-FBA5-4E83-AFBE-92FA99DF0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8032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DE0CBEA-B527-48A2-9134-057CC6A94A8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>
            <a:extLst>
              <a:ext uri="{FF2B5EF4-FFF2-40B4-BE49-F238E27FC236}">
                <a16:creationId xmlns:a16="http://schemas.microsoft.com/office/drawing/2014/main" id="{B553AE6E-EFCE-4B78-BAD2-2340DBA33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D4829CF6-3915-449C-9E28-9823BC3F0983}"/>
              </a:ext>
            </a:extLst>
          </p:cNvPr>
          <p:cNvSpPr txBox="1"/>
          <p:nvPr/>
        </p:nvSpPr>
        <p:spPr>
          <a:xfrm>
            <a:off x="5128181" y="256483"/>
            <a:ext cx="688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dirty="0">
                <a:latin typeface="Cambria" panose="02040503050406030204" pitchFamily="18" charset="0"/>
                <a:ea typeface="Cambria" panose="02040503050406030204" pitchFamily="18" charset="0"/>
              </a:rPr>
              <a:t>3. RESULTS – WATER QUALITY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5F87FF7-3569-457C-818C-9A3F7E9F6354}"/>
              </a:ext>
            </a:extLst>
          </p:cNvPr>
          <p:cNvSpPr txBox="1"/>
          <p:nvPr/>
        </p:nvSpPr>
        <p:spPr>
          <a:xfrm>
            <a:off x="284480" y="1041874"/>
            <a:ext cx="11724651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Event Monitored: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1600" b="1" baseline="30000" dirty="0">
                <a:latin typeface="Cambria" panose="02040503050406030204" pitchFamily="18" charset="0"/>
                <a:ea typeface="Cambria" panose="02040503050406030204" pitchFamily="18" charset="0"/>
              </a:rPr>
              <a:t>nd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(May 2023)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Monitoring Duration: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21 days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, Total Rainfalls: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, Total Depth: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117.4 mm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, (i-max):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37 mm/h</a:t>
            </a:r>
            <a:endParaRPr lang="es-E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F837FE65-17E0-4E5C-9A93-0985C18B1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3" y="1490526"/>
            <a:ext cx="5760000" cy="3732366"/>
          </a:xfrm>
          <a:prstGeom prst="rect">
            <a:avLst/>
          </a:prstGeom>
        </p:spPr>
      </p:pic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00C9D8BF-A681-4706-832D-01062B29FE25}"/>
              </a:ext>
            </a:extLst>
          </p:cNvPr>
          <p:cNvCxnSpPr>
            <a:cxnSpLocks/>
          </p:cNvCxnSpPr>
          <p:nvPr/>
        </p:nvCxnSpPr>
        <p:spPr>
          <a:xfrm>
            <a:off x="800744" y="3797994"/>
            <a:ext cx="4909452" cy="0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uadroTexto 33">
            <a:extLst>
              <a:ext uri="{FF2B5EF4-FFF2-40B4-BE49-F238E27FC236}">
                <a16:creationId xmlns:a16="http://schemas.microsoft.com/office/drawing/2014/main" id="{73B55411-95CA-4842-8E48-53D413C7129B}"/>
              </a:ext>
            </a:extLst>
          </p:cNvPr>
          <p:cNvSpPr txBox="1"/>
          <p:nvPr/>
        </p:nvSpPr>
        <p:spPr>
          <a:xfrm>
            <a:off x="883724" y="2738916"/>
            <a:ext cx="1385278" cy="2769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0.65 mg N-NH</a:t>
            </a:r>
            <a:r>
              <a:rPr lang="es-ES" sz="1200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s-ES" sz="12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+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/l</a:t>
            </a:r>
          </a:p>
        </p:txBody>
      </p:sp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id="{49D362C5-499B-45CF-8675-9930D9D721A6}"/>
              </a:ext>
            </a:extLst>
          </p:cNvPr>
          <p:cNvCxnSpPr/>
          <p:nvPr/>
        </p:nvCxnSpPr>
        <p:spPr>
          <a:xfrm>
            <a:off x="1646701" y="3085195"/>
            <a:ext cx="0" cy="721591"/>
          </a:xfrm>
          <a:prstGeom prst="straightConnector1">
            <a:avLst/>
          </a:prstGeom>
          <a:ln w="127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uadroTexto 43">
            <a:extLst>
              <a:ext uri="{FF2B5EF4-FFF2-40B4-BE49-F238E27FC236}">
                <a16:creationId xmlns:a16="http://schemas.microsoft.com/office/drawing/2014/main" id="{62AFC957-1376-40C6-8FF2-0B23177599ED}"/>
              </a:ext>
            </a:extLst>
          </p:cNvPr>
          <p:cNvSpPr txBox="1"/>
          <p:nvPr/>
        </p:nvSpPr>
        <p:spPr>
          <a:xfrm>
            <a:off x="883724" y="5184883"/>
            <a:ext cx="1111284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Ammonia and nitrites concentrations in TPCW during the rain event in May 2023. Dashed line indicates historical average inflow concentration at PC 2009-23 (n=211).</a:t>
            </a:r>
            <a:endParaRPr lang="es-E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F5AA574-BE9E-41AC-8B5F-0380987987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0703" y="1490526"/>
            <a:ext cx="5760000" cy="3732366"/>
          </a:xfrm>
          <a:prstGeom prst="rect">
            <a:avLst/>
          </a:prstGeom>
        </p:spPr>
      </p:pic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861A3C5C-C8B9-4767-9502-06B92536B017}"/>
              </a:ext>
            </a:extLst>
          </p:cNvPr>
          <p:cNvCxnSpPr/>
          <p:nvPr/>
        </p:nvCxnSpPr>
        <p:spPr>
          <a:xfrm>
            <a:off x="6669442" y="3172300"/>
            <a:ext cx="4873658" cy="0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>
            <a:extLst>
              <a:ext uri="{FF2B5EF4-FFF2-40B4-BE49-F238E27FC236}">
                <a16:creationId xmlns:a16="http://schemas.microsoft.com/office/drawing/2014/main" id="{5BC6C4D9-A9B3-45D0-8BAA-218CB17E4F67}"/>
              </a:ext>
            </a:extLst>
          </p:cNvPr>
          <p:cNvSpPr txBox="1"/>
          <p:nvPr/>
        </p:nvSpPr>
        <p:spPr>
          <a:xfrm>
            <a:off x="9899942" y="2081248"/>
            <a:ext cx="1385278" cy="2769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3.01 mg N-NO</a:t>
            </a:r>
            <a:r>
              <a:rPr lang="es-ES" sz="1200" baseline="-25000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s-ES" sz="1200" baseline="30000" dirty="0"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/l</a:t>
            </a:r>
          </a:p>
        </p:txBody>
      </p: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id="{C8274352-D029-4746-934E-FBED8A57243E}"/>
              </a:ext>
            </a:extLst>
          </p:cNvPr>
          <p:cNvCxnSpPr/>
          <p:nvPr/>
        </p:nvCxnSpPr>
        <p:spPr>
          <a:xfrm>
            <a:off x="10478281" y="2388240"/>
            <a:ext cx="0" cy="721591"/>
          </a:xfrm>
          <a:prstGeom prst="straightConnector1">
            <a:avLst/>
          </a:prstGeom>
          <a:ln w="127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E1EEDE4-ABB8-43FE-AD96-1BD4D3939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8</a:t>
            </a:fld>
            <a:endParaRPr lang="es-ES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508BDE4-84AB-4CB1-9328-EEC3931AFF77}"/>
              </a:ext>
            </a:extLst>
          </p:cNvPr>
          <p:cNvSpPr txBox="1"/>
          <p:nvPr/>
        </p:nvSpPr>
        <p:spPr>
          <a:xfrm>
            <a:off x="307625" y="5559762"/>
            <a:ext cx="11112849" cy="338554"/>
          </a:xfrm>
          <a:prstGeom prst="rect">
            <a:avLst/>
          </a:prstGeom>
          <a:solidFill>
            <a:srgbClr val="FF7C80">
              <a:alpha val="49804"/>
            </a:srgb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With each rainfall, the concentration increases, reaching peaks of 6.3 and 2.5 times.</a:t>
            </a:r>
            <a:endParaRPr lang="es-ES" sz="1600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ADC9B7A-DAF1-4D46-A97F-0D7B4571C659}"/>
              </a:ext>
            </a:extLst>
          </p:cNvPr>
          <p:cNvSpPr txBox="1"/>
          <p:nvPr/>
        </p:nvSpPr>
        <p:spPr>
          <a:xfrm>
            <a:off x="307625" y="5951109"/>
            <a:ext cx="11112849" cy="3385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 the wetland’s outlet </a:t>
            </a: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The peaks are reduced by almost 80% as the water flows through the </a:t>
            </a:r>
            <a:r>
              <a:rPr lang="en-US" sz="1600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Tancat</a:t>
            </a: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325DF26C-FEB3-46D6-B90D-C0AA8A4B5F25}"/>
              </a:ext>
            </a:extLst>
          </p:cNvPr>
          <p:cNvSpPr txBox="1"/>
          <p:nvPr/>
        </p:nvSpPr>
        <p:spPr>
          <a:xfrm>
            <a:off x="307627" y="6343988"/>
            <a:ext cx="11112848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 EMC at the Educational Lagoon is close to their historical average </a:t>
            </a: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TPCW manages the runoff effectively.</a:t>
            </a:r>
            <a:endParaRPr lang="es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629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316A1BE-3CEF-42D4-A545-F9E2B2321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551" y="1518888"/>
            <a:ext cx="7101433" cy="4607443"/>
          </a:xfrm>
          <a:prstGeom prst="rect">
            <a:avLst/>
          </a:prstGeom>
        </p:spPr>
      </p:pic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DE0CBEA-B527-48A2-9134-057CC6A94A81}"/>
              </a:ext>
            </a:extLst>
          </p:cNvPr>
          <p:cNvCxnSpPr>
            <a:cxnSpLocks/>
          </p:cNvCxnSpPr>
          <p:nvPr/>
        </p:nvCxnSpPr>
        <p:spPr>
          <a:xfrm flipH="1">
            <a:off x="357573" y="1058811"/>
            <a:ext cx="1165155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>
            <a:extLst>
              <a:ext uri="{FF2B5EF4-FFF2-40B4-BE49-F238E27FC236}">
                <a16:creationId xmlns:a16="http://schemas.microsoft.com/office/drawing/2014/main" id="{B553AE6E-EFCE-4B78-BAD2-2340DBA33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54" y="116871"/>
            <a:ext cx="4098429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D4829CF6-3915-449C-9E28-9823BC3F0983}"/>
              </a:ext>
            </a:extLst>
          </p:cNvPr>
          <p:cNvSpPr txBox="1"/>
          <p:nvPr/>
        </p:nvSpPr>
        <p:spPr>
          <a:xfrm>
            <a:off x="5128181" y="256483"/>
            <a:ext cx="6880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dirty="0">
                <a:latin typeface="Cambria" panose="02040503050406030204" pitchFamily="18" charset="0"/>
                <a:ea typeface="Cambria" panose="02040503050406030204" pitchFamily="18" charset="0"/>
              </a:rPr>
              <a:t>3. RESULTS – WATER QUALITY</a:t>
            </a:r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00C9D8BF-A681-4706-832D-01062B29FE25}"/>
              </a:ext>
            </a:extLst>
          </p:cNvPr>
          <p:cNvCxnSpPr>
            <a:cxnSpLocks/>
          </p:cNvCxnSpPr>
          <p:nvPr/>
        </p:nvCxnSpPr>
        <p:spPr>
          <a:xfrm>
            <a:off x="889147" y="4097782"/>
            <a:ext cx="6043959" cy="0"/>
          </a:xfrm>
          <a:prstGeom prst="line">
            <a:avLst/>
          </a:prstGeom>
          <a:ln w="28575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uadroTexto 33">
            <a:extLst>
              <a:ext uri="{FF2B5EF4-FFF2-40B4-BE49-F238E27FC236}">
                <a16:creationId xmlns:a16="http://schemas.microsoft.com/office/drawing/2014/main" id="{73B55411-95CA-4842-8E48-53D413C7129B}"/>
              </a:ext>
            </a:extLst>
          </p:cNvPr>
          <p:cNvSpPr txBox="1"/>
          <p:nvPr/>
        </p:nvSpPr>
        <p:spPr>
          <a:xfrm>
            <a:off x="1370537" y="2953505"/>
            <a:ext cx="983673" cy="2769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0.35 mg P/l</a:t>
            </a:r>
          </a:p>
        </p:txBody>
      </p:sp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id="{49D362C5-499B-45CF-8675-9930D9D721A6}"/>
              </a:ext>
            </a:extLst>
          </p:cNvPr>
          <p:cNvCxnSpPr/>
          <p:nvPr/>
        </p:nvCxnSpPr>
        <p:spPr>
          <a:xfrm>
            <a:off x="1820696" y="3336958"/>
            <a:ext cx="0" cy="721591"/>
          </a:xfrm>
          <a:prstGeom prst="straightConnector1">
            <a:avLst/>
          </a:prstGeom>
          <a:ln w="127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uadroTexto 43">
            <a:extLst>
              <a:ext uri="{FF2B5EF4-FFF2-40B4-BE49-F238E27FC236}">
                <a16:creationId xmlns:a16="http://schemas.microsoft.com/office/drawing/2014/main" id="{62AFC957-1376-40C6-8FF2-0B23177599ED}"/>
              </a:ext>
            </a:extLst>
          </p:cNvPr>
          <p:cNvSpPr txBox="1"/>
          <p:nvPr/>
        </p:nvSpPr>
        <p:spPr>
          <a:xfrm>
            <a:off x="302798" y="6126331"/>
            <a:ext cx="71717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TP concentrations in TPCW during the rain event in May 2023. Dashed line indicates mean PC inflow concentration 2009-23 (n=211).</a:t>
            </a:r>
            <a:endParaRPr lang="es-E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42D3F5C-5693-4D4B-906C-ED2794CF1B4F}"/>
              </a:ext>
            </a:extLst>
          </p:cNvPr>
          <p:cNvCxnSpPr>
            <a:cxnSpLocks/>
          </p:cNvCxnSpPr>
          <p:nvPr/>
        </p:nvCxnSpPr>
        <p:spPr>
          <a:xfrm>
            <a:off x="889147" y="3700174"/>
            <a:ext cx="6043959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5F4CE9A-7FBD-4712-9444-7F36A926059D}"/>
              </a:ext>
            </a:extLst>
          </p:cNvPr>
          <p:cNvSpPr txBox="1"/>
          <p:nvPr/>
        </p:nvSpPr>
        <p:spPr>
          <a:xfrm>
            <a:off x="3166004" y="2459064"/>
            <a:ext cx="890961" cy="276999"/>
          </a:xfrm>
          <a:prstGeom prst="rect">
            <a:avLst/>
          </a:prstGeom>
          <a:solidFill>
            <a:schemeClr val="bg2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Cambria" panose="02040503050406030204" pitchFamily="18" charset="0"/>
                <a:ea typeface="Cambria" panose="02040503050406030204" pitchFamily="18" charset="0"/>
              </a:rPr>
              <a:t>0.5 mg P/l</a:t>
            </a:r>
          </a:p>
        </p:txBody>
      </p: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558D3AAF-E716-4D76-8C22-5DA04511EB2A}"/>
              </a:ext>
            </a:extLst>
          </p:cNvPr>
          <p:cNvCxnSpPr>
            <a:cxnSpLocks/>
          </p:cNvCxnSpPr>
          <p:nvPr/>
        </p:nvCxnSpPr>
        <p:spPr>
          <a:xfrm>
            <a:off x="3611485" y="2832398"/>
            <a:ext cx="0" cy="79621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B4D39A8-3F27-4175-8FEB-F732E33C2AC7}"/>
              </a:ext>
            </a:extLst>
          </p:cNvPr>
          <p:cNvSpPr txBox="1"/>
          <p:nvPr/>
        </p:nvSpPr>
        <p:spPr>
          <a:xfrm>
            <a:off x="7750931" y="2187630"/>
            <a:ext cx="4116634" cy="830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Black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 dashed line represents the updated value of the European Directive for the TP discharge limit 0.5 mg P/l (&gt;150.000 </a:t>
            </a:r>
            <a:r>
              <a:rPr lang="en-US" sz="1600" dirty="0" err="1">
                <a:latin typeface="Cambria" panose="02040503050406030204" pitchFamily="18" charset="0"/>
                <a:ea typeface="Cambria" panose="02040503050406030204" pitchFamily="18" charset="0"/>
              </a:rPr>
              <a:t>p.e.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  <a:endParaRPr lang="es-ES" sz="105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10B552A7-3ACA-42ED-8F49-30B97C839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133BB6F1-044A-4E54-9126-CB53776CA30B}" type="slidenum">
              <a:rPr lang="es-ES" smtClean="0"/>
              <a:t>9</a:t>
            </a:fld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38AB2E9E-D8EF-4289-B249-D2583671DCB1}"/>
              </a:ext>
            </a:extLst>
          </p:cNvPr>
          <p:cNvSpPr txBox="1"/>
          <p:nvPr/>
        </p:nvSpPr>
        <p:spPr>
          <a:xfrm>
            <a:off x="284480" y="1041874"/>
            <a:ext cx="11724651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Event Monitored: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1600" b="1" baseline="30000" dirty="0">
                <a:latin typeface="Cambria" panose="02040503050406030204" pitchFamily="18" charset="0"/>
                <a:ea typeface="Cambria" panose="02040503050406030204" pitchFamily="18" charset="0"/>
              </a:rPr>
              <a:t>nd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(May 2023)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Monitoring Duration: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21 days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, Total Rainfalls: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, Total Depth: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117.4 mm</a:t>
            </a:r>
            <a:r>
              <a:rPr lang="en-US" sz="1600" dirty="0">
                <a:latin typeface="Cambria" panose="02040503050406030204" pitchFamily="18" charset="0"/>
                <a:ea typeface="Cambria" panose="02040503050406030204" pitchFamily="18" charset="0"/>
              </a:rPr>
              <a:t>, (i-max): </a:t>
            </a:r>
            <a:r>
              <a:rPr lang="en-US" sz="1600" b="1" dirty="0">
                <a:latin typeface="Cambria" panose="02040503050406030204" pitchFamily="18" charset="0"/>
                <a:ea typeface="Cambria" panose="02040503050406030204" pitchFamily="18" charset="0"/>
              </a:rPr>
              <a:t>37 mm/h</a:t>
            </a:r>
            <a:endParaRPr lang="es-E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4282615-9145-4B67-A0B2-E660A253C2AA}"/>
              </a:ext>
            </a:extLst>
          </p:cNvPr>
          <p:cNvSpPr txBox="1"/>
          <p:nvPr/>
        </p:nvSpPr>
        <p:spPr>
          <a:xfrm>
            <a:off x="7750931" y="3355206"/>
            <a:ext cx="4116634" cy="830997"/>
          </a:xfrm>
          <a:prstGeom prst="rect">
            <a:avLst/>
          </a:prstGeom>
          <a:solidFill>
            <a:srgbClr val="FF7C80">
              <a:alpha val="49804"/>
            </a:srgbClr>
          </a:solidFill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same trend is observed:</a:t>
            </a: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after each rainfall, the concentration increases </a:t>
            </a: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1600" u="sng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times their historical average</a:t>
            </a: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s-ES" sz="1600" dirty="0"/>
          </a:p>
        </p:txBody>
      </p:sp>
      <p:cxnSp>
        <p:nvCxnSpPr>
          <p:cNvPr id="8" name="Conector: angular 7">
            <a:extLst>
              <a:ext uri="{FF2B5EF4-FFF2-40B4-BE49-F238E27FC236}">
                <a16:creationId xmlns:a16="http://schemas.microsoft.com/office/drawing/2014/main" id="{06376062-FFFE-4A1E-9979-3BE3F60774B8}"/>
              </a:ext>
            </a:extLst>
          </p:cNvPr>
          <p:cNvCxnSpPr>
            <a:cxnSpLocks/>
            <a:endCxn id="19" idx="1"/>
          </p:cNvCxnSpPr>
          <p:nvPr/>
        </p:nvCxnSpPr>
        <p:spPr>
          <a:xfrm rot="5400000" flipH="1" flipV="1">
            <a:off x="6792751" y="2743485"/>
            <a:ext cx="1098536" cy="817824"/>
          </a:xfrm>
          <a:prstGeom prst="bentConnector2">
            <a:avLst/>
          </a:prstGeom>
          <a:ln w="2857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uadroTexto 32">
            <a:extLst>
              <a:ext uri="{FF2B5EF4-FFF2-40B4-BE49-F238E27FC236}">
                <a16:creationId xmlns:a16="http://schemas.microsoft.com/office/drawing/2014/main" id="{F0E53FBF-AA6E-4E26-B685-ABA2287E1A1F}"/>
              </a:ext>
            </a:extLst>
          </p:cNvPr>
          <p:cNvSpPr txBox="1"/>
          <p:nvPr/>
        </p:nvSpPr>
        <p:spPr>
          <a:xfrm>
            <a:off x="7750931" y="4522782"/>
            <a:ext cx="4116634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 the wetland outflows, the TP concentration is below 0.5 mg P/l.</a:t>
            </a:r>
            <a:endParaRPr lang="es-ES" sz="1600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113F1480-15E9-40E9-A1EE-30831B5CE0FA}"/>
              </a:ext>
            </a:extLst>
          </p:cNvPr>
          <p:cNvSpPr txBox="1"/>
          <p:nvPr/>
        </p:nvSpPr>
        <p:spPr>
          <a:xfrm>
            <a:off x="7750931" y="5522305"/>
            <a:ext cx="4116634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 the Educational Lagoon outflow, the TP concentration decreases even further.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211674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SOL LIVELINK TAG" val="&lt;!-- &#10;PropSet elements are populated with properties elements in format &lt;Property name=&quot;&quot; value=&quot;&quot; type=&quot;&quot;/&gt;&#10;LinkType element has either Image, or Table as value.&#10;--&gt;&#10;&lt;Root completeVersion=&quot;6.2.0.x&quot; formatVersion=&quot;2.0.0.0&quot; version=&quot;6.2.0.290&quot;&gt;&#10;  &lt;VersionInformation&gt;&#10;    &lt;Version&gt;1&lt;/Version&gt;&#10;  &lt;/VersionInformation&gt;&#10;  &lt;Entity&gt;/result/feature/pg1&lt;/Entity&gt;&#10;  &lt;Tag&gt;pg1&lt;/Tag&gt;&#10;  &lt;Node&gt;Resultados &amp;gt; Conductividad_out&lt;/Node&gt;&#10;  &lt;LinkType&gt;Image&lt;/LinkType&gt;&#10;  &lt;ModelLink directoryType=&quot;none&quot;&gt;C:\COMSOL\Modelo\Modelo sector F4_prueba3_Vcte.mph&lt;/ModelLink&gt;&#10;  &lt;LocalPath&gt;Modelo sector F4_prueba3_Vcte.mph&lt;/LocalPath&gt;&#10;  &lt;SDim&gt;1&lt;/SDim&gt;&#10;  &lt;Locked&gt;false&lt;/Locked&gt;&#10;  &lt;PropSet id=&quot;image&quot;&gt;&#10;    &lt;Property name=&quot;view&quot; type=&quot;reference&quot; value=&quot;auto&quot; /&gt;&#10;    &lt;Property name=&quot;animating&quot; type=&quot;bool&quot; value=&quot;off&quot; /&gt;&#10;    &lt;Property name=&quot;isclientfile&quot; type=&quot;bool&quot; value=&quot;on&quot; /&gt;&#10;    &lt;Property name=&quot;isforreport&quot; type=&quot;bool&quot; value=&quot;off&quot; /&gt;&#10;    &lt;Property name=&quot;size&quot; type=&quot;string&quot; value=&quot;presentation&quot; /&gt;&#10;    &lt;Property name=&quot;hiddensize&quot; type=&quot;group&quot; value=&quot;manual&quot; /&gt;&#10;    &lt;Property name=&quot;unit&quot; type=&quot;group&quot; value=&quot;mm&quot; /&gt;&#10;    &lt;Property name=&quot;lockratio&quot; type=&quot;bool&quot; value=&quot;off&quot; /&gt;&#10;    &lt;Property name=&quot;aspectratio&quot; type=&quot;real&quot; value=&quot;1&quot; /&gt;&#10;    &lt;Property name=&quot;width&quot; type=&quot;real&quot; value=&quot;231&quot; /&gt;&#10;    &lt;Property name=&quot;height&quot; type=&quot;real&quot; value=&quot;174&quot; /&gt;&#10;    &lt;Property name=&quot;resolution&quot; type=&quot;integer&quot; value=&quot;96&quot; /&gt;&#10;    &lt;Property name=&quot;sizedesc&quot; type=&quot;string&quot; value=&quot;873 x 658 px&quot; /&gt;&#10;    &lt;Property name=&quot;widthpx&quot; type=&quot;integer&quot; value=&quot;0&quot; /&gt;&#10;    &lt;Property name=&quot;heightpx&quot; type=&quot;integer&quot; value=&quot;0&quot; /&gt;&#10;    &lt;Property name=&quot;widthexact&quot; type=&quot;real&quot; value=&quot;0&quot; /&gt;&#10;    &lt;Property name=&quot;heightexact&quot; type=&quot;real&quot; value=&quot;0&quot; /&gt;&#10;    &lt;Property name=&quot;exactstored&quot; type=&quot;bool&quot; value=&quot;off&quot; /&gt;&#10;    &lt;Property name=&quot;usage&quot; type=&quot;group&quot; value=&quot;dialog&quot; /&gt;&#10;    &lt;Property name=&quot;screensizedesc&quot; type=&quot;string&quot; value=&quot;905 x 510 px&quot; /&gt;&#10;    &lt;Property name=&quot;zoomextents&quot; type=&quot;bool&quot; value=&quot;off&quot; /&gt;&#10;    &lt;Property name=&quot;antialias&quot; type=&quot;bool&quot; value=&quot;on&quot; /&gt;&#10;    &lt;Property name=&quot;screenwidthpx&quot; type=&quot;integer&quot; value=&quot;905&quot; /&gt;&#10;    &lt;Property name=&quot;screenheightpx&quot; type=&quot;integer&quot; value=&quot;510&quot; /&gt;&#10;    &lt;Property name=&quot;linkpossible&quot; type=&quot;bool&quot; value=&quot;on&quot; /&gt;&#10;    &lt;Property name=&quot;heightmultiple&quot; type=&quot;integer&quot; value=&quot;1&quot; /&gt;&#10;    &lt;Property name=&quot;zoomlevel&quot; type=&quot;integer&quot; value=&quot;0&quot; /&gt;&#10;    &lt;Property name=&quot;saveepscopy&quot; type=&quot;bool&quot; value=&quot;off&quot; /&gt;&#10;    &lt;Property name=&quot;resizefactor&quot; type=&quot;integer&quot; value=&quot;1&quot; /&gt;&#10;    &lt;Property name=&quot;saveprefs&quot; type=&quot;bool&quot; value=&quot;on&quot; /&gt;&#10;    &lt;Property name=&quot;decorationscale&quot; type=&quot;real&quot; value=&quot;1&quot; /&gt;&#10;    &lt;Property name=&quot;clearfilenameafterwards&quot; type=&quot;bool&quot; value=&quot;off&quot; /&gt;&#10;    &lt;Property name=&quot;allowlinked&quot; type=&quot;bool&quot; value=&quot;on&quot; /&gt;&#10;    &lt;Property name=&quot;allowpaste&quot; type=&quot;group&quot; value=&quot;on&quot; /&gt;&#10;    &lt;Property name=&quot;target&quot; type=&quot;group&quot; value=&quot;linked&quot; /&gt;&#10;    &lt;Property name=&quot;nodelabel&quot; type=&quot;string&quot; value=&quot;Resultados &amp;gt; Conductividad_out&quot; /&gt;&#10;    &lt;Property name=&quot;lockview&quot; type=&quot;bool&quot; value=&quot;off&quot; /&gt;&#10;    &lt;Property name=&quot;linkedinfo&quot; type=&quot;string&quot; value=&quot;&quot; /&gt;&#10;    &lt;Property name=&quot;alloweps&quot; type=&quot;bool&quot; value=&quot;on&quot; /&gt;&#10;    &lt;Property name=&quot;allowgltf&quot; type=&quot;bool&quot; value=&quot;off&quot; /&gt;&#10;    &lt;Property name=&quot;lastwrittenfile&quot; type=&quot;string&quot; value=&quot;&quot; /&gt;&#10;    &lt;Property name=&quot;lastfiletype&quot; type=&quot;string&quot; value=&quot;png&quot; /&gt;&#10;    &lt;Property name=&quot;context&quot; type=&quot;group&quot; value=&quot;standard&quot; /&gt;&#10;    &lt;Property name=&quot;clusterrootonly&quot; type=&quot;bool&quot; value=&quot;off&quot; /&gt;&#10;    &lt;Property name=&quot;layoutmode&quot; type=&quot;group&quot; value=&quot;image&quot; /&gt;&#10;    &lt;Property name=&quot;sdim&quot; type=&quot;group&quot; value=&quot;1&quot; /&gt;&#10;    &lt;Property name=&quot;options1d&quot; type=&quot;group&quot; value=&quot;on&quot; /&gt;&#10;    &lt;Property name=&quot;title1d&quot; type=&quot;bool&quot; value=&quot;off&quot; /&gt;&#10;    &lt;Property name=&quot;legend1d&quot; type=&quot;bool&quot; value=&quot;on&quot; /&gt;&#10;    &lt;Property name=&quot;axes1d&quot; type=&quot;bool&quot; value=&quot;on&quot; /&gt;&#10;    &lt;Property name=&quot;showgrid&quot; type=&quot;bool&quot; value=&quot;on&quot; /&gt;&#10;    &lt;Property name=&quot;logo1d&quot; type=&quot;bool&quot; value=&quot;on&quot; /&gt;&#10;    &lt;Property name=&quot;fontsize&quot; type=&quot;integer&quot; value=&quot;20&quot; /&gt;&#10;    &lt;Property name=&quot;colortheme&quot; type=&quot;string&quot; value=&quot;globaltheme&quot; /&gt;&#10;    &lt;Property name=&quot;background&quot; type=&quot;group&quot; value=&quot;current&quot; /&gt;&#10;  &lt;/PropSet&gt;&#10;  &lt;PropSet id=&quot;view&quot;&gt;&#10;    &lt;Property name=&quot;axislimits&quot; type=&quot;group&quot; value=&quot;off&quot; /&gt;&#10;    &lt;Property name=&quot;xmin&quot; type=&quot;real&quot; value=&quot;-0.26176727909011377&quot; /&gt;&#10;    &lt;Property name=&quot;xmax&quot; type=&quot;real&quot; value=&quot;15.221767279090114&quot; /&gt;&#10;    &lt;Property name=&quot;ymin&quot; type=&quot;real&quot; value=&quot;670.2670482298146&quot; /&gt;&#10;    &lt;Property name=&quot;ymax&quot; type=&quot;real&quot; value=&quot;1785.7409120082816&quot; /&gt;&#10;    &lt;Property name=&quot;showsecaxislimit&quot; type=&quot;group&quot; value=&quot;off&quot; /&gt;&#10;    &lt;Property name=&quot;yminsec&quot; type=&quot;real&quot; value=&quot;-0.06651197954290478&quot; /&gt;&#10;    &lt;Property name=&quot;ymaxsec&quot; type=&quot;real&quot; value=&quot;1.897986611717836&quot; /&gt;&#10;    &lt;Property name=&quot;preserveaspect&quot; type=&quot;bool&quot; value=&quot;off&quot; /&gt;&#10;    &lt;Property name=&quot;xlog&quot; type=&quot;bool&quot; value=&quot;off&quot; /&gt;&#10;    &lt;Property name=&quot;ylog&quot; type=&quot;bool&quot; value=&quot;off&quot; /&gt;&#10;    &lt;Property name=&quot;showsecylog&quot; type=&quot;group&quot; value=&quot;off&quot; /&gt;&#10;    &lt;Property name=&quot;ylogsec&quot; type=&quot;bool&quot; value=&quot;off&quot; /&gt;&#10;    &lt;Property name=&quot;showgrid&quot; type=&quot;group&quot; value=&quot;on&quot; /&gt;&#10;    &lt;Property name=&quot;showmanualgrid&quot; type=&quot;group&quot; value=&quot;on&quot; /&gt;&#10;    &lt;Property name=&quot;manualgrid&quot; type=&quot;group&quot; value=&quot;off&quot; /&gt;&#10;    &lt;Property name=&quot;showxspacing&quot; type=&quot;group&quot; value=&quot;on&quot; /&gt;&#10;    &lt;Property name=&quot;xspacing&quot; type=&quot;real&quot; value=&quot;1&quot; /&gt;&#10;    &lt;Property name=&quot;showyspacing&quot; type=&quot;group&quot; value=&quot;on&quot; /&gt;&#10;    &lt;Property name=&quot;yspacing&quot; type=&quot;real&quot; value=&quot;1&quot; /&gt;&#10;    &lt;Property name=&quot;showsecyspacing&quot; type=&quot;group&quot; value=&quot;off&quot; /&gt;&#10;    &lt;Property name=&quot;ysecspacing&quot; type=&quot;real&quot; value=&quot;1&quot; /&gt;&#10;    &lt;Property name=&quot;xextra&quot; type=&quot;realarray&quot; value=&quot;&quot; /&gt;&#10;    &lt;Property name=&quot;xextra_vector_method&quot; type=&quot;string&quot; value=&quot;step&quot; /&gt;&#10;    &lt;Property name=&quot;xextra_vector_start&quot; type=&quot;string&quot; value=&quot;&quot; /&gt;&#10;    &lt;Property name=&quot;xextra_vector_stop&quot; type=&quot;string&quot; value=&quot;&quot; /&gt;&#10;    &lt;Property name=&quot;xextra_vector_step&quot; type=&quot;string&quot; value=&quot;&quot; /&gt;&#10;    &lt;Property name=&quot;xextra_vector_numvalues&quot; type=&quot;string&quot; value=&quot;&quot; /&gt;&#10;    &lt;Property name=&quot;xextra_vector_function&quot; type=&quot;string&quot; value=&quot;none&quot; /&gt;&#10;    &lt;Property name=&quot;xextra_vector_interval&quot; type=&quot;string&quot; value=&quot;octave&quot; /&gt;&#10;    &lt;Property name=&quot;xextra_vector_freqperdec&quot; type=&quot;string&quot; value=&quot;&quot; /&gt;&#10;    &lt;Property name=&quot;yextra&quot; type=&quot;realarray&quot; value=&quot;&quot; /&gt;&#10;    &lt;Property name=&quot;yextra_vector_method&quot; type=&quot;string&quot; value=&quot;step&quot; /&gt;&#10;    &lt;Property name=&quot;yextra_vector_start&quot; type=&quot;string&quot; value=&quot;&quot; /&gt;&#10;    &lt;Property name=&quot;yextra_vector_stop&quot; type=&quot;string&quot; value=&quot;&quot; /&gt;&#10;    &lt;Property name=&quot;yextra_vector_step&quot; type=&quot;string&quot; value=&quot;&quot; /&gt;&#10;    &lt;Property name=&quot;yextra_vector_numvalues&quot; type=&quot;string&quot; value=&quot;&quot; /&gt;&#10;    &lt;Property name=&quot;yextra_vector_function&quot; type=&quot;string&quot; value=&quot;none&quot; /&gt;&#10;    &lt;Property name=&quot;yextra_vector_interval&quot; type=&quot;string&quot; value=&quot;octave&quot; /&gt;&#10;    &lt;Property name=&quot;yextra_vector_freqperdec&quot; type=&quot;string&quot; value=&quot;&quot; /&gt;&#10;    &lt;Property name=&quot;showsecyextra&quot; type=&quot;group&quot; value=&quot;off&quot; /&gt;&#10;    &lt;Property name=&quot;ysecextra&quot; type=&quot;realarray&quot; value=&quot;&quot; /&gt;&#10;    &lt;Property name=&quot;ysecextra_vector_method&quot; type=&quot;string&quot; value=&quot;step&quot; /&gt;&#10;    &lt;Property name=&quot;ysecextra_vector_start&quot; type=&quot;string&quot; value=&quot;&quot; /&gt;&#10;    &lt;Property name=&quot;ysecextra_vector_stop&quot; type=&quot;string&quot; value=&quot;&quot; /&gt;&#10;    &lt;Property name=&quot;ysecextra_vector_step&quot; type=&quot;string&quot; value=&quot;&quot; /&gt;&#10;    &lt;Property name=&quot;ysecextra_vector_numvalues&quot; type=&quot;string&quot; value=&quot;&quot; /&gt;&#10;    &lt;Property name=&quot;ysecextra_vector_function&quot; type=&quot;string&quot; value=&quot;none&quot; /&gt;&#10;    &lt;Property name=&quot;ysecextra_vector_interval&quot; type=&quot;string&quot; value=&quot;octave&quot; /&gt;&#10;    &lt;Property name=&quot;ysecextra_vector_freqperdec&quot; type=&quot;string&quot; value=&quot;&quot; /&gt;&#10;  &lt;/PropSet&gt;&#10;  &lt;PropSet id=&quot;camera&quot; /&gt;&#10;  &lt;PropSet id=&quot;axis&quot; /&gt;&#10;  &lt;PropSet id=&quot;clip&quot; /&gt;&#10;  &lt;PropSet id=&quot;table&quot;&gt;&#10;    &lt;Property name=&quot;header&quot; type=&quot;bool&quot; value=&quot;on&quot; /&gt;&#10;    &lt;Property name=&quot;headers&quot; type=&quot;stringmatrix&quot; value=&quot;&quot; /&gt;&#10;    &lt;Property name=&quot;includetitle&quot; type=&quot;bool&quot; value=&quot;off&quot; /&gt;&#10;    &lt;Property name=&quot;title&quot; type=&quot;string&quot; value=&quot;&quot; /&gt;&#10;    &lt;Property name=&quot;fullprec&quot; type=&quot;bool&quot; value=&quot;on&quot; /&gt;&#10;    &lt;Property name=&quot;precision&quot; type=&quot;integer&quot; value=&quot;5&quot; /&gt;&#10;    &lt;Property name=&quot;notation&quot; type=&quot;string&quot; value=&quot;auto&quot; /&gt;&#10;    &lt;Property name=&quot;complexnotation&quot; type=&quot;string&quot; value=&quot;rectangular&quot; /&gt;&#10;  &lt;/PropSet&gt;&#10;  &lt;UpdateTimeStamp&gt;638665213811301608&lt;/UpdateTimeStamp&gt;&#10;&lt;/Roo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SOL LIVELINK TAG" val="&lt;!-- &#10;PropSet elements are populated with properties elements in format &lt;Property name=&quot;&quot; value=&quot;&quot; type=&quot;&quot;/&gt;&#10;LinkType element has either Image, or Table as value.&#10;--&gt;&#10;&lt;Root completeVersion=&quot;6.2.0.x&quot; formatVersion=&quot;2.0.0.0&quot; version=&quot;6.2.0.290&quot;&gt;&#10;  &lt;VersionInformation&gt;&#10;    &lt;Version&gt;1&lt;/Version&gt;&#10;  &lt;/VersionInformation&gt;&#10;  &lt;Entity&gt;/result/feature/pg1&lt;/Entity&gt;&#10;  &lt;Tag&gt;pg1&lt;/Tag&gt;&#10;  &lt;Node&gt;Resultados &amp;gt; Conductividad_out&lt;/Node&gt;&#10;  &lt;LinkType&gt;Image&lt;/LinkType&gt;&#10;  &lt;ModelLink directoryType=&quot;none&quot;&gt;C:\COMSOL\COMSOL 6.2\Modelo sector F4_1_linea.mph&lt;/ModelLink&gt;&#10;  &lt;LocalPath&gt;Modelo sector F4_1_linea.mph&lt;/LocalPath&gt;&#10;  &lt;SDim&gt;1&lt;/SDim&gt;&#10;  &lt;Locked&gt;false&lt;/Locked&gt;&#10;  &lt;PropSet id=&quot;image&quot;&gt;&#10;    &lt;Property name=&quot;view&quot; type=&quot;reference&quot; value=&quot;auto&quot; /&gt;&#10;    &lt;Property name=&quot;animating&quot; type=&quot;bool&quot; value=&quot;off&quot; /&gt;&#10;    &lt;Property name=&quot;isclientfile&quot; type=&quot;bool&quot; value=&quot;on&quot; /&gt;&#10;    &lt;Property name=&quot;isforreport&quot; type=&quot;bool&quot; value=&quot;off&quot; /&gt;&#10;    &lt;Property name=&quot;size&quot; type=&quot;string&quot; value=&quot;presentation&quot; /&gt;&#10;    &lt;Property name=&quot;hiddensize&quot; type=&quot;group&quot; value=&quot;manual&quot; /&gt;&#10;    &lt;Property name=&quot;unit&quot; type=&quot;group&quot; value=&quot;mm&quot; /&gt;&#10;    &lt;Property name=&quot;lockratio&quot; type=&quot;bool&quot; value=&quot;off&quot; /&gt;&#10;    &lt;Property name=&quot;aspectratio&quot; type=&quot;real&quot; value=&quot;1&quot; /&gt;&#10;    &lt;Property name=&quot;width&quot; type=&quot;real&quot; value=&quot;231&quot; /&gt;&#10;    &lt;Property name=&quot;height&quot; type=&quot;real&quot; value=&quot;174&quot; /&gt;&#10;    &lt;Property name=&quot;resolution&quot; type=&quot;integer&quot; value=&quot;96&quot; /&gt;&#10;    &lt;Property name=&quot;sizedesc&quot; type=&quot;string&quot; value=&quot;873 x 658 px&quot; /&gt;&#10;    &lt;Property name=&quot;widthpx&quot; type=&quot;integer&quot; value=&quot;0&quot; /&gt;&#10;    &lt;Property name=&quot;heightpx&quot; type=&quot;integer&quot; value=&quot;0&quot; /&gt;&#10;    &lt;Property name=&quot;widthexact&quot; type=&quot;real&quot; value=&quot;0&quot; /&gt;&#10;    &lt;Property name=&quot;heightexact&quot; type=&quot;real&quot; value=&quot;0&quot; /&gt;&#10;    &lt;Property name=&quot;exactstored&quot; type=&quot;bool&quot; value=&quot;off&quot; /&gt;&#10;    &lt;Property name=&quot;usage&quot; type=&quot;group&quot; value=&quot;dialog&quot; /&gt;&#10;    &lt;Property name=&quot;screensizedesc&quot; type=&quot;string&quot; value=&quot;905 x 572 px&quot; /&gt;&#10;    &lt;Property name=&quot;zoomextents&quot; type=&quot;bool&quot; value=&quot;off&quot; /&gt;&#10;    &lt;Property name=&quot;antialias&quot; type=&quot;bool&quot; value=&quot;on&quot; /&gt;&#10;    &lt;Property name=&quot;screenwidthpx&quot; type=&quot;integer&quot; value=&quot;905&quot; /&gt;&#10;    &lt;Property name=&quot;screenheightpx&quot; type=&quot;integer&quot; value=&quot;572&quot; /&gt;&#10;    &lt;Property name=&quot;linkpossible&quot; type=&quot;bool&quot; value=&quot;on&quot; /&gt;&#10;    &lt;Property name=&quot;heightmultiple&quot; type=&quot;integer&quot; value=&quot;1&quot; /&gt;&#10;    &lt;Property name=&quot;zoomlevel&quot; type=&quot;integer&quot; value=&quot;0&quot; /&gt;&#10;    &lt;Property name=&quot;saveepscopy&quot; type=&quot;bool&quot; value=&quot;off&quot; /&gt;&#10;    &lt;Property name=&quot;resizefactor&quot; type=&quot;integer&quot; value=&quot;1&quot; /&gt;&#10;    &lt;Property name=&quot;saveprefs&quot; type=&quot;bool&quot; value=&quot;on&quot; /&gt;&#10;    &lt;Property name=&quot;decorationscale&quot; type=&quot;real&quot; value=&quot;1&quot; /&gt;&#10;    &lt;Property name=&quot;clearfilenameafterwards&quot; type=&quot;bool&quot; value=&quot;off&quot; /&gt;&#10;    &lt;Property name=&quot;allowlinked&quot; type=&quot;bool&quot; value=&quot;on&quot; /&gt;&#10;    &lt;Property name=&quot;allowpaste&quot; type=&quot;group&quot; value=&quot;on&quot; /&gt;&#10;    &lt;Property name=&quot;target&quot; type=&quot;group&quot; value=&quot;linked&quot; /&gt;&#10;    &lt;Property name=&quot;nodelabel&quot; type=&quot;string&quot; value=&quot;Resultados &amp;gt; Conductividad_out&quot; /&gt;&#10;    &lt;Property name=&quot;lockview&quot; type=&quot;bool&quot; value=&quot;off&quot; /&gt;&#10;    &lt;Property name=&quot;linkedinfo&quot; type=&quot;string&quot; value=&quot;&quot; /&gt;&#10;    &lt;Property name=&quot;alloweps&quot; type=&quot;bool&quot; value=&quot;on&quot; /&gt;&#10;    &lt;Property name=&quot;allowgltf&quot; type=&quot;bool&quot; value=&quot;off&quot; /&gt;&#10;    &lt;Property name=&quot;lastwrittenfile&quot; type=&quot;string&quot; value=&quot;&quot; /&gt;&#10;    &lt;Property name=&quot;lastfiletype&quot; type=&quot;string&quot; value=&quot;png&quot; /&gt;&#10;    &lt;Property name=&quot;context&quot; type=&quot;group&quot; value=&quot;standard&quot; /&gt;&#10;    &lt;Property name=&quot;clusterrootonly&quot; type=&quot;bool&quot; value=&quot;off&quot; /&gt;&#10;    &lt;Property name=&quot;layoutmode&quot; type=&quot;group&quot; value=&quot;image&quot; /&gt;&#10;    &lt;Property name=&quot;sdim&quot; type=&quot;group&quot; value=&quot;1&quot; /&gt;&#10;    &lt;Property name=&quot;options1d&quot; type=&quot;group&quot; value=&quot;on&quot; /&gt;&#10;    &lt;Property name=&quot;title1d&quot; type=&quot;bool&quot; value=&quot;off&quot; /&gt;&#10;    &lt;Property name=&quot;legend1d&quot; type=&quot;bool&quot; value=&quot;on&quot; /&gt;&#10;    &lt;Property name=&quot;axes1d&quot; type=&quot;bool&quot; value=&quot;on&quot; /&gt;&#10;    &lt;Property name=&quot;showgrid&quot; type=&quot;bool&quot; value=&quot;on&quot; /&gt;&#10;    &lt;Property name=&quot;logo1d&quot; type=&quot;bool&quot; value=&quot;on&quot; /&gt;&#10;    &lt;Property name=&quot;fontsize&quot; type=&quot;integer&quot; value=&quot;20&quot; /&gt;&#10;    &lt;Property name=&quot;colortheme&quot; type=&quot;string&quot; value=&quot;globaltheme&quot; /&gt;&#10;    &lt;Property name=&quot;background&quot; type=&quot;group&quot; value=&quot;current&quot; /&gt;&#10;  &lt;/PropSet&gt;&#10;  &lt;PropSet id=&quot;view&quot;&gt;&#10;    &lt;Property name=&quot;axislimits&quot; type=&quot;group&quot; value=&quot;off&quot; /&gt;&#10;    &lt;Property name=&quot;xmin&quot; type=&quot;real&quot; value=&quot;-0.26176727909011377&quot; /&gt;&#10;    &lt;Property name=&quot;xmax&quot; type=&quot;real&quot; value=&quot;15.221767279090114&quot; /&gt;&#10;    &lt;Property name=&quot;ymin&quot; type=&quot;real&quot; value=&quot;674.9147575895503&quot; /&gt;&#10;    &lt;Property name=&quot;ymax&quot; type=&quot;real&quot; value=&quot;1781.0858034495086&quot; /&gt;&#10;    &lt;Property name=&quot;showsecaxislimit&quot; type=&quot;group&quot; value=&quot;off&quot; /&gt;&#10;    &lt;Property name=&quot;yminsec&quot; type=&quot;real&quot; value=&quot;-0.05710569566791035&quot; /&gt;&#10;    &lt;Property name=&quot;ymaxsec&quot; type=&quot;real&quot; value=&quot;0.9684206288234084&quot; /&gt;&#10;    &lt;Property name=&quot;preserveaspect&quot; type=&quot;bool&quot; value=&quot;off&quot; /&gt;&#10;    &lt;Property name=&quot;xlog&quot; type=&quot;bool&quot; value=&quot;off&quot; /&gt;&#10;    &lt;Property name=&quot;ylog&quot; type=&quot;bool&quot; value=&quot;off&quot; /&gt;&#10;    &lt;Property name=&quot;showsecylog&quot; type=&quot;group&quot; value=&quot;off&quot; /&gt;&#10;    &lt;Property name=&quot;ylogsec&quot; type=&quot;bool&quot; value=&quot;off&quot; /&gt;&#10;    &lt;Property name=&quot;showgrid&quot; type=&quot;group&quot; value=&quot;on&quot; /&gt;&#10;    &lt;Property name=&quot;showmanualgrid&quot; type=&quot;group&quot; value=&quot;on&quot; /&gt;&#10;    &lt;Property name=&quot;manualgrid&quot; type=&quot;group&quot; value=&quot;off&quot; /&gt;&#10;    &lt;Property name=&quot;showxspacing&quot; type=&quot;group&quot; value=&quot;on&quot; /&gt;&#10;    &lt;Property name=&quot;xspacing&quot; type=&quot;real&quot; value=&quot;1&quot; /&gt;&#10;    &lt;Property name=&quot;showyspacing&quot; type=&quot;group&quot; value=&quot;on&quot; /&gt;&#10;    &lt;Property name=&quot;yspacing&quot; type=&quot;real&quot; value=&quot;1&quot; /&gt;&#10;    &lt;Property name=&quot;showsecyspacing&quot; type=&quot;group&quot; value=&quot;off&quot; /&gt;&#10;    &lt;Property name=&quot;ysecspacing&quot; type=&quot;real&quot; value=&quot;1&quot; /&gt;&#10;    &lt;Property name=&quot;xextra&quot; type=&quot;realarray&quot; value=&quot;&quot; /&gt;&#10;    &lt;Property name=&quot;xextra_vector_method&quot; type=&quot;string&quot; value=&quot;step&quot; /&gt;&#10;    &lt;Property name=&quot;xextra_vector_start&quot; type=&quot;string&quot; value=&quot;&quot; /&gt;&#10;    &lt;Property name=&quot;xextra_vector_stop&quot; type=&quot;string&quot; value=&quot;&quot; /&gt;&#10;    &lt;Property name=&quot;xextra_vector_step&quot; type=&quot;string&quot; value=&quot;&quot; /&gt;&#10;    &lt;Property name=&quot;xextra_vector_numvalues&quot; type=&quot;string&quot; value=&quot;&quot; /&gt;&#10;    &lt;Property name=&quot;xextra_vector_function&quot; type=&quot;string&quot; value=&quot;none&quot; /&gt;&#10;    &lt;Property name=&quot;xextra_vector_interval&quot; type=&quot;string&quot; value=&quot;octave&quot; /&gt;&#10;    &lt;Property name=&quot;xextra_vector_freqperdec&quot; type=&quot;string&quot; value=&quot;&quot; /&gt;&#10;    &lt;Property name=&quot;yextra&quot; type=&quot;realarray&quot; value=&quot;&quot; /&gt;&#10;    &lt;Property name=&quot;yextra_vector_method&quot; type=&quot;string&quot; value=&quot;step&quot; /&gt;&#10;    &lt;Property name=&quot;yextra_vector_start&quot; type=&quot;string&quot; value=&quot;&quot; /&gt;&#10;    &lt;Property name=&quot;yextra_vector_stop&quot; type=&quot;string&quot; value=&quot;&quot; /&gt;&#10;    &lt;Property name=&quot;yextra_vector_step&quot; type=&quot;string&quot; value=&quot;&quot; /&gt;&#10;    &lt;Property name=&quot;yextra_vector_numvalues&quot; type=&quot;string&quot; value=&quot;&quot; /&gt;&#10;    &lt;Property name=&quot;yextra_vector_function&quot; type=&quot;string&quot; value=&quot;none&quot; /&gt;&#10;    &lt;Property name=&quot;yextra_vector_interval&quot; type=&quot;string&quot; value=&quot;octave&quot; /&gt;&#10;    &lt;Property name=&quot;yextra_vector_freqperdec&quot; type=&quot;string&quot; value=&quot;&quot; /&gt;&#10;    &lt;Property name=&quot;showsecyextra&quot; type=&quot;group&quot; value=&quot;off&quot; /&gt;&#10;    &lt;Property name=&quot;ysecextra&quot; type=&quot;realarray&quot; value=&quot;&quot; /&gt;&#10;    &lt;Property name=&quot;ysecextra_vector_method&quot; type=&quot;string&quot; value=&quot;step&quot; /&gt;&#10;    &lt;Property name=&quot;ysecextra_vector_start&quot; type=&quot;string&quot; value=&quot;&quot; /&gt;&#10;    &lt;Property name=&quot;ysecextra_vector_stop&quot; type=&quot;string&quot; value=&quot;&quot; /&gt;&#10;    &lt;Property name=&quot;ysecextra_vector_step&quot; type=&quot;string&quot; value=&quot;&quot; /&gt;&#10;    &lt;Property name=&quot;ysecextra_vector_numvalues&quot; type=&quot;string&quot; value=&quot;&quot; /&gt;&#10;    &lt;Property name=&quot;ysecextra_vector_function&quot; type=&quot;string&quot; value=&quot;none&quot; /&gt;&#10;    &lt;Property name=&quot;ysecextra_vector_interval&quot; type=&quot;string&quot; value=&quot;octave&quot; /&gt;&#10;    &lt;Property name=&quot;ysecextra_vector_freqperdec&quot; type=&quot;string&quot; value=&quot;&quot; /&gt;&#10;  &lt;/PropSet&gt;&#10;  &lt;PropSet id=&quot;camera&quot; /&gt;&#10;  &lt;PropSet id=&quot;axis&quot; /&gt;&#10;  &lt;PropSet id=&quot;clip&quot; /&gt;&#10;  &lt;PropSet id=&quot;table&quot;&gt;&#10;    &lt;Property name=&quot;header&quot; type=&quot;bool&quot; value=&quot;on&quot; /&gt;&#10;    &lt;Property name=&quot;headers&quot; type=&quot;stringmatrix&quot; value=&quot;&quot; /&gt;&#10;    &lt;Property name=&quot;includetitle&quot; type=&quot;bool&quot; value=&quot;off&quot; /&gt;&#10;    &lt;Property name=&quot;title&quot; type=&quot;string&quot; value=&quot;&quot; /&gt;&#10;    &lt;Property name=&quot;fullprec&quot; type=&quot;bool&quot; value=&quot;on&quot; /&gt;&#10;    &lt;Property name=&quot;precision&quot; type=&quot;integer&quot; value=&quot;5&quot; /&gt;&#10;    &lt;Property name=&quot;notation&quot; type=&quot;string&quot; value=&quot;auto&quot; /&gt;&#10;    &lt;Property name=&quot;complexnotation&quot; type=&quot;string&quot; value=&quot;rectangular&quot; /&gt;&#10;  &lt;/PropSet&gt;&#10;  &lt;UpdateTimeStamp&gt;638665230425650834&lt;/UpdateTimeStamp&gt;&#10;&lt;/Root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SOL LIVELINK TAG" val="&lt;!-- &#10;PropSet elements are populated with properties elements in format &lt;Property name=&quot;&quot; value=&quot;&quot; type=&quot;&quot;/&gt;&#10;LinkType element has either Image, or Table as value.&#10;--&gt;&#10;&lt;Root completeVersion=&quot;6.2.0.x&quot; formatVersion=&quot;2.0.0.0&quot; version=&quot;6.2.0.290&quot;&gt;&#10;  &lt;VersionInformation&gt;&#10;    &lt;Version&gt;1&lt;/Version&gt;&#10;  &lt;/VersionInformation&gt;&#10;  &lt;Entity&gt;/result/feature/pg5&lt;/Entity&gt;&#10;  &lt;Tag&gt;pg5&lt;/Tag&gt;&#10;  &lt;Node&gt;Resultados &amp;gt; NH4_out&lt;/Node&gt;&#10;  &lt;LinkType&gt;Image&lt;/LinkType&gt;&#10;  &lt;ModelLink directoryType=&quot;none&quot;&gt;C:\COMSOL\COMSOL 6.2\Modelo sector F4_3_lineas_ntanques.mph&lt;/ModelLink&gt;&#10;  &lt;LocalPath&gt;Modelo sector F4_3_lineas_ntanques.mph&lt;/LocalPath&gt;&#10;  &lt;SDim&gt;1&lt;/SDim&gt;&#10;  &lt;Locked&gt;false&lt;/Locked&gt;&#10;  &lt;PropSet id=&quot;image&quot;&gt;&#10;    &lt;Property name=&quot;view&quot; type=&quot;reference&quot; value=&quot;auto&quot; /&gt;&#10;    &lt;Property name=&quot;animating&quot; type=&quot;bool&quot; value=&quot;off&quot; /&gt;&#10;    &lt;Property name=&quot;isclientfile&quot; type=&quot;bool&quot; value=&quot;on&quot; /&gt;&#10;    &lt;Property name=&quot;isforreport&quot; type=&quot;bool&quot; value=&quot;off&quot; /&gt;&#10;    &lt;Property name=&quot;size&quot; type=&quot;string&quot; value=&quot;presentation&quot; /&gt;&#10;    &lt;Property name=&quot;hiddensize&quot; type=&quot;group&quot; value=&quot;manual&quot; /&gt;&#10;    &lt;Property name=&quot;unit&quot; type=&quot;group&quot; value=&quot;mm&quot; /&gt;&#10;    &lt;Property name=&quot;lockratio&quot; type=&quot;bool&quot; value=&quot;off&quot; /&gt;&#10;    &lt;Property name=&quot;aspectratio&quot; type=&quot;real&quot; value=&quot;1&quot; /&gt;&#10;    &lt;Property name=&quot;width&quot; type=&quot;real&quot; value=&quot;231&quot; /&gt;&#10;    &lt;Property name=&quot;height&quot; type=&quot;real&quot; value=&quot;174&quot; /&gt;&#10;    &lt;Property name=&quot;resolution&quot; type=&quot;integer&quot; value=&quot;96&quot; /&gt;&#10;    &lt;Property name=&quot;sizedesc&quot; type=&quot;string&quot; value=&quot;873 x 658 px&quot; /&gt;&#10;    &lt;Property name=&quot;widthpx&quot; type=&quot;integer&quot; value=&quot;0&quot; /&gt;&#10;    &lt;Property name=&quot;heightpx&quot; type=&quot;integer&quot; value=&quot;0&quot; /&gt;&#10;    &lt;Property name=&quot;widthexact&quot; type=&quot;real&quot; value=&quot;0&quot; /&gt;&#10;    &lt;Property name=&quot;heightexact&quot; type=&quot;real&quot; value=&quot;0&quot; /&gt;&#10;    &lt;Property name=&quot;exactstored&quot; type=&quot;bool&quot; value=&quot;off&quot; /&gt;&#10;    &lt;Property name=&quot;usage&quot; type=&quot;group&quot; value=&quot;dialog&quot; /&gt;&#10;    &lt;Property name=&quot;screensizedesc&quot; type=&quot;string&quot; value=&quot;858 x 567 px&quot; /&gt;&#10;    &lt;Property name=&quot;zoomextents&quot; type=&quot;bool&quot; value=&quot;off&quot; /&gt;&#10;    &lt;Property name=&quot;antialias&quot; type=&quot;bool&quot; value=&quot;on&quot; /&gt;&#10;    &lt;Property name=&quot;screenwidthpx&quot; type=&quot;integer&quot; value=&quot;858&quot; /&gt;&#10;    &lt;Property name=&quot;screenheightpx&quot; type=&quot;integer&quot; value=&quot;567&quot; /&gt;&#10;    &lt;Property name=&quot;linkpossible&quot; type=&quot;bool&quot; value=&quot;on&quot; /&gt;&#10;    &lt;Property name=&quot;heightmultiple&quot; type=&quot;integer&quot; value=&quot;1&quot; /&gt;&#10;    &lt;Property name=&quot;zoomlevel&quot; type=&quot;integer&quot; value=&quot;0&quot; /&gt;&#10;    &lt;Property name=&quot;saveepscopy&quot; type=&quot;bool&quot; value=&quot;off&quot; /&gt;&#10;    &lt;Property name=&quot;resizefactor&quot; type=&quot;integer&quot; value=&quot;1&quot; /&gt;&#10;    &lt;Property name=&quot;saveprefs&quot; type=&quot;bool&quot; value=&quot;on&quot; /&gt;&#10;    &lt;Property name=&quot;decorationscale&quot; type=&quot;real&quot; value=&quot;1&quot; /&gt;&#10;    &lt;Property name=&quot;clearfilenameafterwards&quot; type=&quot;bool&quot; value=&quot;off&quot; /&gt;&#10;    &lt;Property name=&quot;allowlinked&quot; type=&quot;bool&quot; value=&quot;on&quot; /&gt;&#10;    &lt;Property name=&quot;allowpaste&quot; type=&quot;group&quot; value=&quot;on&quot; /&gt;&#10;    &lt;Property name=&quot;target&quot; type=&quot;group&quot; value=&quot;linked&quot; /&gt;&#10;    &lt;Property name=&quot;nodelabel&quot; type=&quot;string&quot; value=&quot;Resultados &amp;gt; NH4_out&quot; /&gt;&#10;    &lt;Property name=&quot;lockview&quot; type=&quot;bool&quot; value=&quot;off&quot; /&gt;&#10;    &lt;Property name=&quot;linkedinfo&quot; type=&quot;string&quot; value=&quot;&quot; /&gt;&#10;    &lt;Property name=&quot;alloweps&quot; type=&quot;bool&quot; value=&quot;on&quot; /&gt;&#10;    &lt;Property name=&quot;allowgltf&quot; type=&quot;bool&quot; value=&quot;off&quot; /&gt;&#10;    &lt;Property name=&quot;lastwrittenfile&quot; type=&quot;string&quot; value=&quot;&quot; /&gt;&#10;    &lt;Property name=&quot;lastfiletype&quot; type=&quot;string&quot; value=&quot;png&quot; /&gt;&#10;    &lt;Property name=&quot;context&quot; type=&quot;group&quot; value=&quot;standard&quot; /&gt;&#10;    &lt;Property name=&quot;clusterrootonly&quot; type=&quot;bool&quot; value=&quot;off&quot; /&gt;&#10;    &lt;Property name=&quot;layoutmode&quot; type=&quot;group&quot; value=&quot;image&quot; /&gt;&#10;    &lt;Property name=&quot;sdim&quot; type=&quot;group&quot; value=&quot;1&quot; /&gt;&#10;    &lt;Property name=&quot;options1d&quot; type=&quot;group&quot; value=&quot;on&quot; /&gt;&#10;    &lt;Property name=&quot;title1d&quot; type=&quot;bool&quot; value=&quot;off&quot; /&gt;&#10;    &lt;Property name=&quot;legend1d&quot; type=&quot;bool&quot; value=&quot;on&quot; /&gt;&#10;    &lt;Property name=&quot;axes1d&quot; type=&quot;bool&quot; value=&quot;on&quot; /&gt;&#10;    &lt;Property name=&quot;showgrid&quot; type=&quot;bool&quot; value=&quot;on&quot; /&gt;&#10;    &lt;Property name=&quot;logo1d&quot; type=&quot;bool&quot; value=&quot;on&quot; /&gt;&#10;    &lt;Property name=&quot;fontsize&quot; type=&quot;integer&quot; value=&quot;18&quot; /&gt;&#10;    &lt;Property name=&quot;colortheme&quot; type=&quot;string&quot; value=&quot;globaltheme&quot; /&gt;&#10;    &lt;Property name=&quot;background&quot; type=&quot;group&quot; value=&quot;current&quot; /&gt;&#10;  &lt;/PropSet&gt;&#10;  &lt;PropSet id=&quot;view&quot;&gt;&#10;    &lt;Property name=&quot;axislimits&quot; type=&quot;group&quot; value=&quot;off&quot; /&gt;&#10;    &lt;Property name=&quot;xmin&quot; type=&quot;real&quot; value=&quot;-0.21802724530898937&quot; /&gt;&#10;    &lt;Property name=&quot;xmax&quot; type=&quot;real&quot; value=&quot;15.178027245308991&quot; /&gt;&#10;    &lt;Property name=&quot;ymin&quot; type=&quot;real&quot; value=&quot;-0.008486184757172076&quot; /&gt;&#10;    &lt;Property name=&quot;ymax&quot; type=&quot;real&quot; value=&quot;2.4958901996455967&quot; /&gt;&#10;    &lt;Property name=&quot;showsecaxislimit&quot; type=&quot;group&quot; value=&quot;off&quot; /&gt;&#10;    &lt;Property name=&quot;yminsec&quot; type=&quot;real&quot; value=&quot;-1.2833095430989032&quot; /&gt;&#10;    &lt;Property name=&quot;ymaxsec&quot; type=&quot;real&quot; value=&quot;0.0022375679950619176&quot; /&gt;&#10;    &lt;Property name=&quot;preserveaspect&quot; type=&quot;bool&quot; value=&quot;off&quot; /&gt;&#10;    &lt;Property name=&quot;xlog&quot; type=&quot;bool&quot; value=&quot;off&quot; /&gt;&#10;    &lt;Property name=&quot;ylog&quot; type=&quot;bool&quot; value=&quot;off&quot; /&gt;&#10;    &lt;Property name=&quot;showsecylog&quot; type=&quot;group&quot; value=&quot;off&quot; /&gt;&#10;    &lt;Property name=&quot;ylogsec&quot; type=&quot;bool&quot; value=&quot;off&quot; /&gt;&#10;    &lt;Property name=&quot;showgrid&quot; type=&quot;group&quot; value=&quot;on&quot; /&gt;&#10;    &lt;Property name=&quot;showmanualgrid&quot; type=&quot;group&quot; value=&quot;on&quot; /&gt;&#10;    &lt;Property name=&quot;manualgrid&quot; type=&quot;group&quot; value=&quot;off&quot; /&gt;&#10;    &lt;Property name=&quot;showxspacing&quot; type=&quot;group&quot; value=&quot;on&quot; /&gt;&#10;    &lt;Property name=&quot;xspacing&quot; type=&quot;real&quot; value=&quot;1&quot; /&gt;&#10;    &lt;Property name=&quot;showyspacing&quot; type=&quot;group&quot; value=&quot;on&quot; /&gt;&#10;    &lt;Property name=&quot;yspacing&quot; type=&quot;real&quot; value=&quot;1&quot; /&gt;&#10;    &lt;Property name=&quot;showsecyspacing&quot; type=&quot;group&quot; value=&quot;off&quot; /&gt;&#10;    &lt;Property name=&quot;ysecspacing&quot; type=&quot;real&quot; value=&quot;1&quot; /&gt;&#10;    &lt;Property name=&quot;xextra&quot; type=&quot;realarray&quot; value=&quot;&quot; /&gt;&#10;    &lt;Property name=&quot;xextra_vector_method&quot; type=&quot;string&quot; value=&quot;step&quot; /&gt;&#10;    &lt;Property name=&quot;xextra_vector_start&quot; type=&quot;string&quot; value=&quot;&quot; /&gt;&#10;    &lt;Property name=&quot;xextra_vector_stop&quot; type=&quot;string&quot; value=&quot;&quot; /&gt;&#10;    &lt;Property name=&quot;xextra_vector_step&quot; type=&quot;string&quot; value=&quot;&quot; /&gt;&#10;    &lt;Property name=&quot;xextra_vector_numvalues&quot; type=&quot;string&quot; value=&quot;&quot; /&gt;&#10;    &lt;Property name=&quot;xextra_vector_function&quot; type=&quot;string&quot; value=&quot;none&quot; /&gt;&#10;    &lt;Property name=&quot;xextra_vector_interval&quot; type=&quot;string&quot; value=&quot;octave&quot; /&gt;&#10;    &lt;Property name=&quot;xextra_vector_freqperdec&quot; type=&quot;string&quot; value=&quot;&quot; /&gt;&#10;    &lt;Property name=&quot;yextra&quot; type=&quot;realarray&quot; value=&quot;&quot; /&gt;&#10;    &lt;Property name=&quot;yextra_vector_method&quot; type=&quot;string&quot; value=&quot;step&quot; /&gt;&#10;    &lt;Property name=&quot;yextra_vector_start&quot; type=&quot;string&quot; value=&quot;&quot; /&gt;&#10;    &lt;Property name=&quot;yextra_vector_stop&quot; type=&quot;string&quot; value=&quot;&quot; /&gt;&#10;    &lt;Property name=&quot;yextra_vector_step&quot; type=&quot;string&quot; value=&quot;&quot; /&gt;&#10;    &lt;Property name=&quot;yextra_vector_numvalues&quot; type=&quot;string&quot; value=&quot;&quot; /&gt;&#10;    &lt;Property name=&quot;yextra_vector_function&quot; type=&quot;string&quot; value=&quot;none&quot; /&gt;&#10;    &lt;Property name=&quot;yextra_vector_interval&quot; type=&quot;string&quot; value=&quot;octave&quot; /&gt;&#10;    &lt;Property name=&quot;yextra_vector_freqperdec&quot; type=&quot;string&quot; value=&quot;&quot; /&gt;&#10;    &lt;Property name=&quot;showsecyextra&quot; type=&quot;group&quot; value=&quot;off&quot; /&gt;&#10;    &lt;Property name=&quot;ysecextra&quot; type=&quot;realarray&quot; value=&quot;&quot; /&gt;&#10;    &lt;Property name=&quot;ysecextra_vector_method&quot; type=&quot;string&quot; value=&quot;step&quot; /&gt;&#10;    &lt;Property name=&quot;ysecextra_vector_start&quot; type=&quot;string&quot; value=&quot;&quot; /&gt;&#10;    &lt;Property name=&quot;ysecextra_vector_stop&quot; type=&quot;string&quot; value=&quot;&quot; /&gt;&#10;    &lt;Property name=&quot;ysecextra_vector_step&quot; type=&quot;string&quot; value=&quot;&quot; /&gt;&#10;    &lt;Property name=&quot;ysecextra_vector_numvalues&quot; type=&quot;string&quot; value=&quot;&quot; /&gt;&#10;    &lt;Property name=&quot;ysecextra_vector_function&quot; type=&quot;string&quot; value=&quot;none&quot; /&gt;&#10;    &lt;Property name=&quot;ysecextra_vector_interval&quot; type=&quot;string&quot; value=&quot;octave&quot; /&gt;&#10;    &lt;Property name=&quot;ysecextra_vector_freqperdec&quot; type=&quot;string&quot; value=&quot;&quot; /&gt;&#10;  &lt;/PropSet&gt;&#10;  &lt;PropSet id=&quot;camera&quot; /&gt;&#10;  &lt;PropSet id=&quot;axis&quot; /&gt;&#10;  &lt;PropSet id=&quot;clip&quot; /&gt;&#10;  &lt;PropSet id=&quot;table&quot;&gt;&#10;    &lt;Property name=&quot;header&quot; type=&quot;bool&quot; value=&quot;on&quot; /&gt;&#10;    &lt;Property name=&quot;headers&quot; type=&quot;stringmatrix&quot; value=&quot;&quot; /&gt;&#10;    &lt;Property name=&quot;includetitle&quot; type=&quot;bool&quot; value=&quot;off&quot; /&gt;&#10;    &lt;Property name=&quot;title&quot; type=&quot;string&quot; value=&quot;&quot; /&gt;&#10;    &lt;Property name=&quot;fullprec&quot; type=&quot;bool&quot; value=&quot;on&quot; /&gt;&#10;    &lt;Property name=&quot;precision&quot; type=&quot;integer&quot; value=&quot;5&quot; /&gt;&#10;    &lt;Property name=&quot;notation&quot; type=&quot;string&quot; value=&quot;auto&quot; /&gt;&#10;    &lt;Property name=&quot;complexnotation&quot; type=&quot;string&quot; value=&quot;rectangular&quot; /&gt;&#10;  &lt;/PropSet&gt;&#10;  &lt;UpdateTimeStamp&gt;638678187725217492&lt;/UpdateTimeStamp&gt;&#10;&lt;/Root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SOL LIVELINK TAG" val="&lt;!-- &#10;PropSet elements are populated with properties elements in format &lt;Property name=&quot;&quot; value=&quot;&quot; type=&quot;&quot;/&gt;&#10;LinkType element has either Image, or Table as value.&#10;--&gt;&#10;&lt;Root completeVersion=&quot;6.2.0.x&quot; formatVersion=&quot;2.0.0.0&quot; version=&quot;6.2.0.290&quot;&gt;&#10;  &lt;VersionInformation&gt;&#10;    &lt;Version&gt;1&lt;/Version&gt;&#10;  &lt;/VersionInformation&gt;&#10;  &lt;Entity&gt;/result/feature/pg1&lt;/Entity&gt;&#10;  &lt;Tag&gt;pg1&lt;/Tag&gt;&#10;  &lt;Node&gt;Resultados &amp;gt; C_out&lt;/Node&gt;&#10;  &lt;LinkType&gt;Image&lt;/LinkType&gt;&#10;  &lt;ModelLink directoryType=&quot;none&quot;&gt;C:\COMSOL\COMSOL 6.2\Modelo sector F4_3_lineas_ntanques.mph&lt;/ModelLink&gt;&#10;  &lt;LocalPath&gt;Modelo sector F4_3_lineas_ntanques.mph&lt;/LocalPath&gt;&#10;  &lt;SDim&gt;1&lt;/SDim&gt;&#10;  &lt;Locked&gt;false&lt;/Locked&gt;&#10;  &lt;PropSet id=&quot;image&quot;&gt;&#10;    &lt;Property name=&quot;view&quot; type=&quot;reference&quot; value=&quot;auto&quot; /&gt;&#10;    &lt;Property name=&quot;animating&quot; type=&quot;bool&quot; value=&quot;off&quot; /&gt;&#10;    &lt;Property name=&quot;isclientfile&quot; type=&quot;bool&quot; value=&quot;on&quot; /&gt;&#10;    &lt;Property name=&quot;isforreport&quot; type=&quot;bool&quot; value=&quot;off&quot; /&gt;&#10;    &lt;Property name=&quot;size&quot; type=&quot;string&quot; value=&quot;presentation&quot; /&gt;&#10;    &lt;Property name=&quot;hiddensize&quot; type=&quot;group&quot; value=&quot;manual&quot; /&gt;&#10;    &lt;Property name=&quot;unit&quot; type=&quot;group&quot; value=&quot;mm&quot; /&gt;&#10;    &lt;Property name=&quot;lockratio&quot; type=&quot;bool&quot; value=&quot;off&quot; /&gt;&#10;    &lt;Property name=&quot;aspectratio&quot; type=&quot;real&quot; value=&quot;1&quot; /&gt;&#10;    &lt;Property name=&quot;width&quot; type=&quot;real&quot; value=&quot;231&quot; /&gt;&#10;    &lt;Property name=&quot;height&quot; type=&quot;real&quot; value=&quot;174&quot; /&gt;&#10;    &lt;Property name=&quot;resolution&quot; type=&quot;integer&quot; value=&quot;96&quot; /&gt;&#10;    &lt;Property name=&quot;sizedesc&quot; type=&quot;string&quot; value=&quot;873 x 658 px&quot; /&gt;&#10;    &lt;Property name=&quot;widthpx&quot; type=&quot;integer&quot; value=&quot;0&quot; /&gt;&#10;    &lt;Property name=&quot;heightpx&quot; type=&quot;integer&quot; value=&quot;0&quot; /&gt;&#10;    &lt;Property name=&quot;widthexact&quot; type=&quot;real&quot; value=&quot;0&quot; /&gt;&#10;    &lt;Property name=&quot;heightexact&quot; type=&quot;real&quot; value=&quot;0&quot; /&gt;&#10;    &lt;Property name=&quot;exactstored&quot; type=&quot;bool&quot; value=&quot;off&quot; /&gt;&#10;    &lt;Property name=&quot;usage&quot; type=&quot;group&quot; value=&quot;dialog&quot; /&gt;&#10;    &lt;Property name=&quot;screensizedesc&quot; type=&quot;string&quot; value=&quot;858 x 567 px&quot; /&gt;&#10;    &lt;Property name=&quot;zoomextents&quot; type=&quot;bool&quot; value=&quot;off&quot; /&gt;&#10;    &lt;Property name=&quot;antialias&quot; type=&quot;bool&quot; value=&quot;on&quot; /&gt;&#10;    &lt;Property name=&quot;screenwidthpx&quot; type=&quot;integer&quot; value=&quot;858&quot; /&gt;&#10;    &lt;Property name=&quot;screenheightpx&quot; type=&quot;integer&quot; value=&quot;567&quot; /&gt;&#10;    &lt;Property name=&quot;linkpossible&quot; type=&quot;bool&quot; value=&quot;on&quot; /&gt;&#10;    &lt;Property name=&quot;heightmultiple&quot; type=&quot;integer&quot; value=&quot;1&quot; /&gt;&#10;    &lt;Property name=&quot;zoomlevel&quot; type=&quot;integer&quot; value=&quot;0&quot; /&gt;&#10;    &lt;Property name=&quot;saveepscopy&quot; type=&quot;bool&quot; value=&quot;off&quot; /&gt;&#10;    &lt;Property name=&quot;resizefactor&quot; type=&quot;integer&quot; value=&quot;1&quot; /&gt;&#10;    &lt;Property name=&quot;saveprefs&quot; type=&quot;bool&quot; value=&quot;on&quot; /&gt;&#10;    &lt;Property name=&quot;decorationscale&quot; type=&quot;real&quot; value=&quot;1&quot; /&gt;&#10;    &lt;Property name=&quot;clearfilenameafterwards&quot; type=&quot;bool&quot; value=&quot;off&quot; /&gt;&#10;    &lt;Property name=&quot;allowlinked&quot; type=&quot;bool&quot; value=&quot;on&quot; /&gt;&#10;    &lt;Property name=&quot;allowpaste&quot; type=&quot;group&quot; value=&quot;on&quot; /&gt;&#10;    &lt;Property name=&quot;target&quot; type=&quot;group&quot; value=&quot;linked&quot; /&gt;&#10;    &lt;Property name=&quot;nodelabel&quot; type=&quot;string&quot; value=&quot;Resultados &amp;gt; C_out&quot; /&gt;&#10;    &lt;Property name=&quot;lockview&quot; type=&quot;bool&quot; value=&quot;off&quot; /&gt;&#10;    &lt;Property name=&quot;linkedinfo&quot; type=&quot;string&quot; value=&quot;&quot; /&gt;&#10;    &lt;Property name=&quot;alloweps&quot; type=&quot;bool&quot; value=&quot;on&quot; /&gt;&#10;    &lt;Property name=&quot;allowgltf&quot; type=&quot;bool&quot; value=&quot;off&quot; /&gt;&#10;    &lt;Property name=&quot;lastwrittenfile&quot; type=&quot;string&quot; value=&quot;&quot; /&gt;&#10;    &lt;Property name=&quot;lastfiletype&quot; type=&quot;string&quot; value=&quot;png&quot; /&gt;&#10;    &lt;Property name=&quot;context&quot; type=&quot;group&quot; value=&quot;standard&quot; /&gt;&#10;    &lt;Property name=&quot;clusterrootonly&quot; type=&quot;bool&quot; value=&quot;off&quot; /&gt;&#10;    &lt;Property name=&quot;layoutmode&quot; type=&quot;group&quot; value=&quot;image&quot; /&gt;&#10;    &lt;Property name=&quot;sdim&quot; type=&quot;group&quot; value=&quot;1&quot; /&gt;&#10;    &lt;Property name=&quot;options1d&quot; type=&quot;group&quot; value=&quot;on&quot; /&gt;&#10;    &lt;Property name=&quot;title1d&quot; type=&quot;bool&quot; value=&quot;off&quot; /&gt;&#10;    &lt;Property name=&quot;legend1d&quot; type=&quot;bool&quot; value=&quot;on&quot; /&gt;&#10;    &lt;Property name=&quot;axes1d&quot; type=&quot;bool&quot; value=&quot;on&quot; /&gt;&#10;    &lt;Property name=&quot;showgrid&quot; type=&quot;bool&quot; value=&quot;on&quot; /&gt;&#10;    &lt;Property name=&quot;logo1d&quot; type=&quot;bool&quot; value=&quot;on&quot; /&gt;&#10;    &lt;Property name=&quot;fontsize&quot; type=&quot;integer&quot; value=&quot;20&quot; /&gt;&#10;    &lt;Property name=&quot;colortheme&quot; type=&quot;string&quot; value=&quot;globaltheme&quot; /&gt;&#10;    &lt;Property name=&quot;background&quot; type=&quot;group&quot; value=&quot;current&quot; /&gt;&#10;  &lt;/PropSet&gt;&#10;  &lt;PropSet id=&quot;view&quot;&gt;&#10;    &lt;Property name=&quot;axislimits&quot; type=&quot;group&quot; value=&quot;on&quot; /&gt;&#10;    &lt;Property name=&quot;xmin&quot; type=&quot;real&quot; value=&quot;-0.21225826771653544&quot; /&gt;&#10;    &lt;Property name=&quot;xmax&quot; type=&quot;real&quot; value=&quot;14.252258267716535&quot; /&gt;&#10;    &lt;Property name=&quot;ymin&quot; type=&quot;real&quot; value=&quot;1800&quot; /&gt;&#10;    &lt;Property name=&quot;ymax&quot; type=&quot;real&quot; value=&quot;2308.6734312850067&quot; /&gt;&#10;    &lt;Property name=&quot;showsecaxislimit&quot; type=&quot;group&quot; value=&quot;off&quot; /&gt;&#10;    &lt;Property name=&quot;yminsec&quot; type=&quot;real&quot; value=&quot;0.9465700817767888&quot; /&gt;&#10;    &lt;Property name=&quot;ymaxsec&quot; type=&quot;real&quot; value=&quot;0.9466607666694857&quot; /&gt;&#10;    &lt;Property name=&quot;preserveaspect&quot; type=&quot;bool&quot; value=&quot;off&quot; /&gt;&#10;    &lt;Property name=&quot;xlog&quot; type=&quot;bool&quot; value=&quot;off&quot; /&gt;&#10;    &lt;Property name=&quot;ylog&quot; type=&quot;bool&quot; value=&quot;off&quot; /&gt;&#10;    &lt;Property name=&quot;showsecylog&quot; type=&quot;group&quot; value=&quot;off&quot; /&gt;&#10;    &lt;Property name=&quot;ylogsec&quot; type=&quot;bool&quot; value=&quot;off&quot; /&gt;&#10;    &lt;Property name=&quot;showgrid&quot; type=&quot;group&quot; value=&quot;on&quot; /&gt;&#10;    &lt;Property name=&quot;showmanualgrid&quot; type=&quot;group&quot; value=&quot;on&quot; /&gt;&#10;    &lt;Property name=&quot;manualgrid&quot; type=&quot;group&quot; value=&quot;off&quot; /&gt;&#10;    &lt;Property name=&quot;showxspacing&quot; type=&quot;group&quot; value=&quot;on&quot; /&gt;&#10;    &lt;Property name=&quot;xspacing&quot; type=&quot;real&quot; value=&quot;1&quot; /&gt;&#10;    &lt;Property name=&quot;showyspacing&quot; type=&quot;group&quot; value=&quot;on&quot; /&gt;&#10;    &lt;Property name=&quot;yspacing&quot; type=&quot;real&quot; value=&quot;1&quot; /&gt;&#10;    &lt;Property name=&quot;showsecyspacing&quot; type=&quot;group&quot; value=&quot;off&quot; /&gt;&#10;    &lt;Property name=&quot;ysecspacing&quot; type=&quot;real&quot; value=&quot;1&quot; /&gt;&#10;    &lt;Property name=&quot;xextra&quot; type=&quot;realarray&quot; value=&quot;&quot; /&gt;&#10;    &lt;Property name=&quot;xextra_vector_method&quot; type=&quot;string&quot; value=&quot;step&quot; /&gt;&#10;    &lt;Property name=&quot;xextra_vector_start&quot; type=&quot;string&quot; value=&quot;&quot; /&gt;&#10;    &lt;Property name=&quot;xextra_vector_stop&quot; type=&quot;string&quot; value=&quot;&quot; /&gt;&#10;    &lt;Property name=&quot;xextra_vector_step&quot; type=&quot;string&quot; value=&quot;&quot; /&gt;&#10;    &lt;Property name=&quot;xextra_vector_numvalues&quot; type=&quot;string&quot; value=&quot;&quot; /&gt;&#10;    &lt;Property name=&quot;xextra_vector_function&quot; type=&quot;string&quot; value=&quot;none&quot; /&gt;&#10;    &lt;Property name=&quot;xextra_vector_interval&quot; type=&quot;string&quot; value=&quot;octave&quot; /&gt;&#10;    &lt;Property name=&quot;xextra_vector_freqperdec&quot; type=&quot;string&quot; value=&quot;&quot; /&gt;&#10;    &lt;Property name=&quot;yextra&quot; type=&quot;realarray&quot; value=&quot;&quot; /&gt;&#10;    &lt;Property name=&quot;yextra_vector_method&quot; type=&quot;string&quot; value=&quot;step&quot; /&gt;&#10;    &lt;Property name=&quot;yextra_vector_start&quot; type=&quot;string&quot; value=&quot;&quot; /&gt;&#10;    &lt;Property name=&quot;yextra_vector_stop&quot; type=&quot;string&quot; value=&quot;&quot; /&gt;&#10;    &lt;Property name=&quot;yextra_vector_step&quot; type=&quot;string&quot; value=&quot;&quot; /&gt;&#10;    &lt;Property name=&quot;yextra_vector_numvalues&quot; type=&quot;string&quot; value=&quot;&quot; /&gt;&#10;    &lt;Property name=&quot;yextra_vector_function&quot; type=&quot;string&quot; value=&quot;none&quot; /&gt;&#10;    &lt;Property name=&quot;yextra_vector_interval&quot; type=&quot;string&quot; value=&quot;octave&quot; /&gt;&#10;    &lt;Property name=&quot;yextra_vector_freqperdec&quot; type=&quot;string&quot; value=&quot;&quot; /&gt;&#10;    &lt;Property name=&quot;showsecyextra&quot; type=&quot;group&quot; value=&quot;off&quot; /&gt;&#10;    &lt;Property name=&quot;ysecextra&quot; type=&quot;realarray&quot; value=&quot;&quot; /&gt;&#10;    &lt;Property name=&quot;ysecextra_vector_method&quot; type=&quot;string&quot; value=&quot;step&quot; /&gt;&#10;    &lt;Property name=&quot;ysecextra_vector_start&quot; type=&quot;string&quot; value=&quot;&quot; /&gt;&#10;    &lt;Property name=&quot;ysecextra_vector_stop&quot; type=&quot;string&quot; value=&quot;&quot; /&gt;&#10;    &lt;Property name=&quot;ysecextra_vector_step&quot; type=&quot;string&quot; value=&quot;&quot; /&gt;&#10;    &lt;Property name=&quot;ysecextra_vector_numvalues&quot; type=&quot;string&quot; value=&quot;&quot; /&gt;&#10;    &lt;Property name=&quot;ysecextra_vector_function&quot; type=&quot;string&quot; value=&quot;none&quot; /&gt;&#10;    &lt;Property name=&quot;ysecextra_vector_interval&quot; type=&quot;string&quot; value=&quot;octave&quot; /&gt;&#10;    &lt;Property name=&quot;ysecextra_vector_freqperdec&quot; type=&quot;string&quot; value=&quot;&quot; /&gt;&#10;  &lt;/PropSet&gt;&#10;  &lt;PropSet id=&quot;camera&quot; /&gt;&#10;  &lt;PropSet id=&quot;axis&quot; /&gt;&#10;  &lt;PropSet id=&quot;clip&quot; /&gt;&#10;  &lt;PropSet id=&quot;table&quot;&gt;&#10;    &lt;Property name=&quot;header&quot; type=&quot;bool&quot; value=&quot;on&quot; /&gt;&#10;    &lt;Property name=&quot;headers&quot; type=&quot;stringmatrix&quot; value=&quot;&quot; /&gt;&#10;    &lt;Property name=&quot;includetitle&quot; type=&quot;bool&quot; value=&quot;off&quot; /&gt;&#10;    &lt;Property name=&quot;title&quot; type=&quot;string&quot; value=&quot;&quot; /&gt;&#10;    &lt;Property name=&quot;fullprec&quot; type=&quot;bool&quot; value=&quot;on&quot; /&gt;&#10;    &lt;Property name=&quot;precision&quot; type=&quot;integer&quot; value=&quot;5&quot; /&gt;&#10;    &lt;Property name=&quot;notation&quot; type=&quot;string&quot; value=&quot;auto&quot; /&gt;&#10;    &lt;Property name=&quot;complexnotation&quot; type=&quot;string&quot; value=&quot;rectangular&quot; /&gt;&#10;  &lt;/PropSet&gt;&#10;  &lt;UpdateTimeStamp&gt;638678156488146569&lt;/UpdateTimeStamp&gt;&#10;&lt;/Root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SOL LIVELINK TAG" val="&lt;!-- &#10;PropSet elements are populated with properties elements in format &lt;Property name=&quot;&quot; value=&quot;&quot; type=&quot;&quot;/&gt;&#10;LinkType element has either Image, or Table as value.&#10;--&gt;&#10;&lt;Root completeVersion=&quot;6.2.0.x&quot; formatVersion=&quot;2.0.0.0&quot; version=&quot;6.2.0.290&quot;&gt;&#10;  &lt;VersionInformation&gt;&#10;    &lt;Version&gt;1&lt;/Version&gt;&#10;  &lt;/VersionInformation&gt;&#10;  &lt;Entity&gt;/result/feature/pg1&lt;/Entity&gt;&#10;  &lt;Tag&gt;pg1&lt;/Tag&gt;&#10;  &lt;Node&gt;Resultados &amp;gt; C_out&lt;/Node&gt;&#10;  &lt;LinkType&gt;Image&lt;/LinkType&gt;&#10;  &lt;ModelLink directoryType=&quot;none&quot;&gt;C:\COMSOL\COMSOL 6.2\Modelo sector F4_3_lineas_ntanques.mph&lt;/ModelLink&gt;&#10;  &lt;LocalPath&gt;Modelo sector F4_3_lineas_ntanques.mph&lt;/LocalPath&gt;&#10;  &lt;SDim&gt;1&lt;/SDim&gt;&#10;  &lt;Locked&gt;false&lt;/Locked&gt;&#10;  &lt;PropSet id=&quot;image&quot;&gt;&#10;    &lt;Property name=&quot;view&quot; type=&quot;reference&quot; value=&quot;auto&quot; /&gt;&#10;    &lt;Property name=&quot;animating&quot; type=&quot;bool&quot; value=&quot;off&quot; /&gt;&#10;    &lt;Property name=&quot;isclientfile&quot; type=&quot;bool&quot; value=&quot;on&quot; /&gt;&#10;    &lt;Property name=&quot;isforreport&quot; type=&quot;bool&quot; value=&quot;off&quot; /&gt;&#10;    &lt;Property name=&quot;size&quot; type=&quot;string&quot; value=&quot;presentation&quot; /&gt;&#10;    &lt;Property name=&quot;hiddensize&quot; type=&quot;group&quot; value=&quot;manual&quot; /&gt;&#10;    &lt;Property name=&quot;unit&quot; type=&quot;group&quot; value=&quot;mm&quot; /&gt;&#10;    &lt;Property name=&quot;lockratio&quot; type=&quot;bool&quot; value=&quot;off&quot; /&gt;&#10;    &lt;Property name=&quot;aspectratio&quot; type=&quot;real&quot; value=&quot;1&quot; /&gt;&#10;    &lt;Property name=&quot;width&quot; type=&quot;real&quot; value=&quot;231&quot; /&gt;&#10;    &lt;Property name=&quot;height&quot; type=&quot;real&quot; value=&quot;174&quot; /&gt;&#10;    &lt;Property name=&quot;resolution&quot; type=&quot;integer&quot; value=&quot;96&quot; /&gt;&#10;    &lt;Property name=&quot;sizedesc&quot; type=&quot;string&quot; value=&quot;873 x 658 px&quot; /&gt;&#10;    &lt;Property name=&quot;widthpx&quot; type=&quot;integer&quot; value=&quot;0&quot; /&gt;&#10;    &lt;Property name=&quot;heightpx&quot; type=&quot;integer&quot; value=&quot;0&quot; /&gt;&#10;    &lt;Property name=&quot;widthexact&quot; type=&quot;real&quot; value=&quot;0&quot; /&gt;&#10;    &lt;Property name=&quot;heightexact&quot; type=&quot;real&quot; value=&quot;0&quot; /&gt;&#10;    &lt;Property name=&quot;exactstored&quot; type=&quot;bool&quot; value=&quot;off&quot; /&gt;&#10;    &lt;Property name=&quot;usage&quot; type=&quot;group&quot; value=&quot;dialog&quot; /&gt;&#10;    &lt;Property name=&quot;screensizedesc&quot; type=&quot;string&quot; value=&quot;858 x 567 px&quot; /&gt;&#10;    &lt;Property name=&quot;zoomextents&quot; type=&quot;bool&quot; value=&quot;off&quot; /&gt;&#10;    &lt;Property name=&quot;antialias&quot; type=&quot;bool&quot; value=&quot;on&quot; /&gt;&#10;    &lt;Property name=&quot;screenwidthpx&quot; type=&quot;integer&quot; value=&quot;858&quot; /&gt;&#10;    &lt;Property name=&quot;screenheightpx&quot; type=&quot;integer&quot; value=&quot;567&quot; /&gt;&#10;    &lt;Property name=&quot;linkpossible&quot; type=&quot;bool&quot; value=&quot;on&quot; /&gt;&#10;    &lt;Property name=&quot;heightmultiple&quot; type=&quot;integer&quot; value=&quot;1&quot; /&gt;&#10;    &lt;Property name=&quot;zoomlevel&quot; type=&quot;integer&quot; value=&quot;0&quot; /&gt;&#10;    &lt;Property name=&quot;saveepscopy&quot; type=&quot;bool&quot; value=&quot;off&quot; /&gt;&#10;    &lt;Property name=&quot;resizefactor&quot; type=&quot;integer&quot; value=&quot;1&quot; /&gt;&#10;    &lt;Property name=&quot;saveprefs&quot; type=&quot;bool&quot; value=&quot;on&quot; /&gt;&#10;    &lt;Property name=&quot;decorationscale&quot; type=&quot;real&quot; value=&quot;1&quot; /&gt;&#10;    &lt;Property name=&quot;clearfilenameafterwards&quot; type=&quot;bool&quot; value=&quot;off&quot; /&gt;&#10;    &lt;Property name=&quot;allowlinked&quot; type=&quot;bool&quot; value=&quot;on&quot; /&gt;&#10;    &lt;Property name=&quot;allowpaste&quot; type=&quot;group&quot; value=&quot;on&quot; /&gt;&#10;    &lt;Property name=&quot;target&quot; type=&quot;group&quot; value=&quot;linked&quot; /&gt;&#10;    &lt;Property name=&quot;nodelabel&quot; type=&quot;string&quot; value=&quot;Resultados &amp;gt; C_out&quot; /&gt;&#10;    &lt;Property name=&quot;lockview&quot; type=&quot;bool&quot; value=&quot;off&quot; /&gt;&#10;    &lt;Property name=&quot;linkedinfo&quot; type=&quot;string&quot; value=&quot;&quot; /&gt;&#10;    &lt;Property name=&quot;alloweps&quot; type=&quot;bool&quot; value=&quot;on&quot; /&gt;&#10;    &lt;Property name=&quot;allowgltf&quot; type=&quot;bool&quot; value=&quot;off&quot; /&gt;&#10;    &lt;Property name=&quot;lastwrittenfile&quot; type=&quot;string&quot; value=&quot;&quot; /&gt;&#10;    &lt;Property name=&quot;lastfiletype&quot; type=&quot;string&quot; value=&quot;png&quot; /&gt;&#10;    &lt;Property name=&quot;context&quot; type=&quot;group&quot; value=&quot;standard&quot; /&gt;&#10;    &lt;Property name=&quot;clusterrootonly&quot; type=&quot;bool&quot; value=&quot;off&quot; /&gt;&#10;    &lt;Property name=&quot;layoutmode&quot; type=&quot;group&quot; value=&quot;image&quot; /&gt;&#10;    &lt;Property name=&quot;sdim&quot; type=&quot;group&quot; value=&quot;1&quot; /&gt;&#10;    &lt;Property name=&quot;options1d&quot; type=&quot;group&quot; value=&quot;on&quot; /&gt;&#10;    &lt;Property name=&quot;title1d&quot; type=&quot;bool&quot; value=&quot;off&quot; /&gt;&#10;    &lt;Property name=&quot;legend1d&quot; type=&quot;bool&quot; value=&quot;on&quot; /&gt;&#10;    &lt;Property name=&quot;axes1d&quot; type=&quot;bool&quot; value=&quot;on&quot; /&gt;&#10;    &lt;Property name=&quot;showgrid&quot; type=&quot;bool&quot; value=&quot;on&quot; /&gt;&#10;    &lt;Property name=&quot;logo1d&quot; type=&quot;bool&quot; value=&quot;on&quot; /&gt;&#10;    &lt;Property name=&quot;fontsize&quot; type=&quot;integer&quot; value=&quot;20&quot; /&gt;&#10;    &lt;Property name=&quot;colortheme&quot; type=&quot;string&quot; value=&quot;globaltheme&quot; /&gt;&#10;    &lt;Property name=&quot;background&quot; type=&quot;group&quot; value=&quot;current&quot; /&gt;&#10;  &lt;/PropSet&gt;&#10;  &lt;PropSet id=&quot;view&quot;&gt;&#10;    &lt;Property name=&quot;axislimits&quot; type=&quot;group&quot; value=&quot;on&quot; /&gt;&#10;    &lt;Property name=&quot;xmin&quot; type=&quot;real&quot; value=&quot;-0.21225826771653544&quot; /&gt;&#10;    &lt;Property name=&quot;xmax&quot; type=&quot;real&quot; value=&quot;14.252258267716535&quot; /&gt;&#10;    &lt;Property name=&quot;ymin&quot; type=&quot;real&quot; value=&quot;1800&quot; /&gt;&#10;    &lt;Property name=&quot;ymax&quot; type=&quot;real&quot; value=&quot;2308.6734312850067&quot; /&gt;&#10;    &lt;Property name=&quot;showsecaxislimit&quot; type=&quot;group&quot; value=&quot;off&quot; /&gt;&#10;    &lt;Property name=&quot;yminsec&quot; type=&quot;real&quot; value=&quot;0.9465700817767888&quot; /&gt;&#10;    &lt;Property name=&quot;ymaxsec&quot; type=&quot;real&quot; value=&quot;0.9466607666694857&quot; /&gt;&#10;    &lt;Property name=&quot;preserveaspect&quot; type=&quot;bool&quot; value=&quot;off&quot; /&gt;&#10;    &lt;Property name=&quot;xlog&quot; type=&quot;bool&quot; value=&quot;off&quot; /&gt;&#10;    &lt;Property name=&quot;ylog&quot; type=&quot;bool&quot; value=&quot;off&quot; /&gt;&#10;    &lt;Property name=&quot;showsecylog&quot; type=&quot;group&quot; value=&quot;off&quot; /&gt;&#10;    &lt;Property name=&quot;ylogsec&quot; type=&quot;bool&quot; value=&quot;off&quot; /&gt;&#10;    &lt;Property name=&quot;showgrid&quot; type=&quot;group&quot; value=&quot;on&quot; /&gt;&#10;    &lt;Property name=&quot;showmanualgrid&quot; type=&quot;group&quot; value=&quot;on&quot; /&gt;&#10;    &lt;Property name=&quot;manualgrid&quot; type=&quot;group&quot; value=&quot;off&quot; /&gt;&#10;    &lt;Property name=&quot;showxspacing&quot; type=&quot;group&quot; value=&quot;on&quot; /&gt;&#10;    &lt;Property name=&quot;xspacing&quot; type=&quot;real&quot; value=&quot;1&quot; /&gt;&#10;    &lt;Property name=&quot;showyspacing&quot; type=&quot;group&quot; value=&quot;on&quot; /&gt;&#10;    &lt;Property name=&quot;yspacing&quot; type=&quot;real&quot; value=&quot;1&quot; /&gt;&#10;    &lt;Property name=&quot;showsecyspacing&quot; type=&quot;group&quot; value=&quot;off&quot; /&gt;&#10;    &lt;Property name=&quot;ysecspacing&quot; type=&quot;real&quot; value=&quot;1&quot; /&gt;&#10;    &lt;Property name=&quot;xextra&quot; type=&quot;realarray&quot; value=&quot;&quot; /&gt;&#10;    &lt;Property name=&quot;xextra_vector_method&quot; type=&quot;string&quot; value=&quot;step&quot; /&gt;&#10;    &lt;Property name=&quot;xextra_vector_start&quot; type=&quot;string&quot; value=&quot;&quot; /&gt;&#10;    &lt;Property name=&quot;xextra_vector_stop&quot; type=&quot;string&quot; value=&quot;&quot; /&gt;&#10;    &lt;Property name=&quot;xextra_vector_step&quot; type=&quot;string&quot; value=&quot;&quot; /&gt;&#10;    &lt;Property name=&quot;xextra_vector_numvalues&quot; type=&quot;string&quot; value=&quot;&quot; /&gt;&#10;    &lt;Property name=&quot;xextra_vector_function&quot; type=&quot;string&quot; value=&quot;none&quot; /&gt;&#10;    &lt;Property name=&quot;xextra_vector_interval&quot; type=&quot;string&quot; value=&quot;octave&quot; /&gt;&#10;    &lt;Property name=&quot;xextra_vector_freqperdec&quot; type=&quot;string&quot; value=&quot;&quot; /&gt;&#10;    &lt;Property name=&quot;yextra&quot; type=&quot;realarray&quot; value=&quot;&quot; /&gt;&#10;    &lt;Property name=&quot;yextra_vector_method&quot; type=&quot;string&quot; value=&quot;step&quot; /&gt;&#10;    &lt;Property name=&quot;yextra_vector_start&quot; type=&quot;string&quot; value=&quot;&quot; /&gt;&#10;    &lt;Property name=&quot;yextra_vector_stop&quot; type=&quot;string&quot; value=&quot;&quot; /&gt;&#10;    &lt;Property name=&quot;yextra_vector_step&quot; type=&quot;string&quot; value=&quot;&quot; /&gt;&#10;    &lt;Property name=&quot;yextra_vector_numvalues&quot; type=&quot;string&quot; value=&quot;&quot; /&gt;&#10;    &lt;Property name=&quot;yextra_vector_function&quot; type=&quot;string&quot; value=&quot;none&quot; /&gt;&#10;    &lt;Property name=&quot;yextra_vector_interval&quot; type=&quot;string&quot; value=&quot;octave&quot; /&gt;&#10;    &lt;Property name=&quot;yextra_vector_freqperdec&quot; type=&quot;string&quot; value=&quot;&quot; /&gt;&#10;    &lt;Property name=&quot;showsecyextra&quot; type=&quot;group&quot; value=&quot;off&quot; /&gt;&#10;    &lt;Property name=&quot;ysecextra&quot; type=&quot;realarray&quot; value=&quot;&quot; /&gt;&#10;    &lt;Property name=&quot;ysecextra_vector_method&quot; type=&quot;string&quot; value=&quot;step&quot; /&gt;&#10;    &lt;Property name=&quot;ysecextra_vector_start&quot; type=&quot;string&quot; value=&quot;&quot; /&gt;&#10;    &lt;Property name=&quot;ysecextra_vector_stop&quot; type=&quot;string&quot; value=&quot;&quot; /&gt;&#10;    &lt;Property name=&quot;ysecextra_vector_step&quot; type=&quot;string&quot; value=&quot;&quot; /&gt;&#10;    &lt;Property name=&quot;ysecextra_vector_numvalues&quot; type=&quot;string&quot; value=&quot;&quot; /&gt;&#10;    &lt;Property name=&quot;ysecextra_vector_function&quot; type=&quot;string&quot; value=&quot;none&quot; /&gt;&#10;    &lt;Property name=&quot;ysecextra_vector_interval&quot; type=&quot;string&quot; value=&quot;octave&quot; /&gt;&#10;    &lt;Property name=&quot;ysecextra_vector_freqperdec&quot; type=&quot;string&quot; value=&quot;&quot; /&gt;&#10;  &lt;/PropSet&gt;&#10;  &lt;PropSet id=&quot;camera&quot; /&gt;&#10;  &lt;PropSet id=&quot;axis&quot; /&gt;&#10;  &lt;PropSet id=&quot;clip&quot; /&gt;&#10;  &lt;PropSet id=&quot;table&quot;&gt;&#10;    &lt;Property name=&quot;header&quot; type=&quot;bool&quot; value=&quot;on&quot; /&gt;&#10;    &lt;Property name=&quot;headers&quot; type=&quot;stringmatrix&quot; value=&quot;&quot; /&gt;&#10;    &lt;Property name=&quot;includetitle&quot; type=&quot;bool&quot; value=&quot;off&quot; /&gt;&#10;    &lt;Property name=&quot;title&quot; type=&quot;string&quot; value=&quot;&quot; /&gt;&#10;    &lt;Property name=&quot;fullprec&quot; type=&quot;bool&quot; value=&quot;on&quot; /&gt;&#10;    &lt;Property name=&quot;precision&quot; type=&quot;integer&quot; value=&quot;5&quot; /&gt;&#10;    &lt;Property name=&quot;notation&quot; type=&quot;string&quot; value=&quot;auto&quot; /&gt;&#10;    &lt;Property name=&quot;complexnotation&quot; type=&quot;string&quot; value=&quot;rectangular&quot; /&gt;&#10;  &lt;/PropSet&gt;&#10;  &lt;UpdateTimeStamp&gt;638678160469645468&lt;/UpdateTimeStamp&gt;&#10;&lt;/Root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SOL LIVELINK TAG" val="&lt;!-- &#10;PropSet elements are populated with properties elements in format &lt;Property name=&quot;&quot; value=&quot;&quot; type=&quot;&quot;/&gt;&#10;LinkType element has either Image, or Table as value.&#10;--&gt;&#10;&lt;Root completeVersion=&quot;6.2.0.x&quot; formatVersion=&quot;2.0.0.0&quot; version=&quot;6.2.0.290&quot;&gt;&#10;  &lt;VersionInformation&gt;&#10;    &lt;Version&gt;1&lt;/Version&gt;&#10;  &lt;/VersionInformation&gt;&#10;  &lt;Entity&gt;/result/feature/pg1&lt;/Entity&gt;&#10;  &lt;Tag&gt;pg1&lt;/Tag&gt;&#10;  &lt;Node&gt;Resultados &amp;gt; C_out&lt;/Node&gt;&#10;  &lt;LinkType&gt;Image&lt;/LinkType&gt;&#10;  &lt;ModelLink directoryType=&quot;none&quot;&gt;C:\COMSOL\COMSOL 6.2\Modelo sector F4_3_lineas_ntanques.mph&lt;/ModelLink&gt;&#10;  &lt;LocalPath&gt;Modelo sector F4_3_lineas_ntanques.mph&lt;/LocalPath&gt;&#10;  &lt;SDim&gt;1&lt;/SDim&gt;&#10;  &lt;Locked&gt;false&lt;/Locked&gt;&#10;  &lt;PropSet id=&quot;image&quot;&gt;&#10;    &lt;Property name=&quot;view&quot; type=&quot;reference&quot; value=&quot;auto&quot; /&gt;&#10;    &lt;Property name=&quot;animating&quot; type=&quot;bool&quot; value=&quot;off&quot; /&gt;&#10;    &lt;Property name=&quot;isclientfile&quot; type=&quot;bool&quot; value=&quot;on&quot; /&gt;&#10;    &lt;Property name=&quot;isforreport&quot; type=&quot;bool&quot; value=&quot;off&quot; /&gt;&#10;    &lt;Property name=&quot;size&quot; type=&quot;string&quot; value=&quot;presentation&quot; /&gt;&#10;    &lt;Property name=&quot;hiddensize&quot; type=&quot;group&quot; value=&quot;manual&quot; /&gt;&#10;    &lt;Property name=&quot;unit&quot; type=&quot;group&quot; value=&quot;mm&quot; /&gt;&#10;    &lt;Property name=&quot;lockratio&quot; type=&quot;bool&quot; value=&quot;off&quot; /&gt;&#10;    &lt;Property name=&quot;aspectratio&quot; type=&quot;real&quot; value=&quot;1&quot; /&gt;&#10;    &lt;Property name=&quot;width&quot; type=&quot;real&quot; value=&quot;231&quot; /&gt;&#10;    &lt;Property name=&quot;height&quot; type=&quot;real&quot; value=&quot;174&quot; /&gt;&#10;    &lt;Property name=&quot;resolution&quot; type=&quot;integer&quot; value=&quot;96&quot; /&gt;&#10;    &lt;Property name=&quot;sizedesc&quot; type=&quot;string&quot; value=&quot;873 x 658 px&quot; /&gt;&#10;    &lt;Property name=&quot;widthpx&quot; type=&quot;integer&quot; value=&quot;0&quot; /&gt;&#10;    &lt;Property name=&quot;heightpx&quot; type=&quot;integer&quot; value=&quot;0&quot; /&gt;&#10;    &lt;Property name=&quot;widthexact&quot; type=&quot;real&quot; value=&quot;0&quot; /&gt;&#10;    &lt;Property name=&quot;heightexact&quot; type=&quot;real&quot; value=&quot;0&quot; /&gt;&#10;    &lt;Property name=&quot;exactstored&quot; type=&quot;bool&quot; value=&quot;off&quot; /&gt;&#10;    &lt;Property name=&quot;usage&quot; type=&quot;group&quot; value=&quot;dialog&quot; /&gt;&#10;    &lt;Property name=&quot;screensizedesc&quot; type=&quot;string&quot; value=&quot;858 x 567 px&quot; /&gt;&#10;    &lt;Property name=&quot;zoomextents&quot; type=&quot;bool&quot; value=&quot;off&quot; /&gt;&#10;    &lt;Property name=&quot;antialias&quot; type=&quot;bool&quot; value=&quot;on&quot; /&gt;&#10;    &lt;Property name=&quot;screenwidthpx&quot; type=&quot;integer&quot; value=&quot;858&quot; /&gt;&#10;    &lt;Property name=&quot;screenheightpx&quot; type=&quot;integer&quot; value=&quot;567&quot; /&gt;&#10;    &lt;Property name=&quot;linkpossible&quot; type=&quot;bool&quot; value=&quot;on&quot; /&gt;&#10;    &lt;Property name=&quot;heightmultiple&quot; type=&quot;integer&quot; value=&quot;1&quot; /&gt;&#10;    &lt;Property name=&quot;zoomlevel&quot; type=&quot;integer&quot; value=&quot;0&quot; /&gt;&#10;    &lt;Property name=&quot;saveepscopy&quot; type=&quot;bool&quot; value=&quot;off&quot; /&gt;&#10;    &lt;Property name=&quot;resizefactor&quot; type=&quot;integer&quot; value=&quot;1&quot; /&gt;&#10;    &lt;Property name=&quot;saveprefs&quot; type=&quot;bool&quot; value=&quot;on&quot; /&gt;&#10;    &lt;Property name=&quot;decorationscale&quot; type=&quot;real&quot; value=&quot;1&quot; /&gt;&#10;    &lt;Property name=&quot;clearfilenameafterwards&quot; type=&quot;bool&quot; value=&quot;off&quot; /&gt;&#10;    &lt;Property name=&quot;allowlinked&quot; type=&quot;bool&quot; value=&quot;on&quot; /&gt;&#10;    &lt;Property name=&quot;allowpaste&quot; type=&quot;group&quot; value=&quot;on&quot; /&gt;&#10;    &lt;Property name=&quot;target&quot; type=&quot;group&quot; value=&quot;linked&quot; /&gt;&#10;    &lt;Property name=&quot;nodelabel&quot; type=&quot;string&quot; value=&quot;Resultados &amp;gt; C_out&quot; /&gt;&#10;    &lt;Property name=&quot;lockview&quot; type=&quot;bool&quot; value=&quot;off&quot; /&gt;&#10;    &lt;Property name=&quot;linkedinfo&quot; type=&quot;string&quot; value=&quot;&quot; /&gt;&#10;    &lt;Property name=&quot;alloweps&quot; type=&quot;bool&quot; value=&quot;on&quot; /&gt;&#10;    &lt;Property name=&quot;allowgltf&quot; type=&quot;bool&quot; value=&quot;off&quot; /&gt;&#10;    &lt;Property name=&quot;lastwrittenfile&quot; type=&quot;string&quot; value=&quot;&quot; /&gt;&#10;    &lt;Property name=&quot;lastfiletype&quot; type=&quot;string&quot; value=&quot;png&quot; /&gt;&#10;    &lt;Property name=&quot;context&quot; type=&quot;group&quot; value=&quot;standard&quot; /&gt;&#10;    &lt;Property name=&quot;clusterrootonly&quot; type=&quot;bool&quot; value=&quot;off&quot; /&gt;&#10;    &lt;Property name=&quot;layoutmode&quot; type=&quot;group&quot; value=&quot;image&quot; /&gt;&#10;    &lt;Property name=&quot;sdim&quot; type=&quot;group&quot; value=&quot;1&quot; /&gt;&#10;    &lt;Property name=&quot;options1d&quot; type=&quot;group&quot; value=&quot;on&quot; /&gt;&#10;    &lt;Property name=&quot;title1d&quot; type=&quot;bool&quot; value=&quot;off&quot; /&gt;&#10;    &lt;Property name=&quot;legend1d&quot; type=&quot;bool&quot; value=&quot;on&quot; /&gt;&#10;    &lt;Property name=&quot;axes1d&quot; type=&quot;bool&quot; value=&quot;on&quot; /&gt;&#10;    &lt;Property name=&quot;showgrid&quot; type=&quot;bool&quot; value=&quot;on&quot; /&gt;&#10;    &lt;Property name=&quot;logo1d&quot; type=&quot;bool&quot; value=&quot;on&quot; /&gt;&#10;    &lt;Property name=&quot;fontsize&quot; type=&quot;integer&quot; value=&quot;18&quot; /&gt;&#10;    &lt;Property name=&quot;colortheme&quot; type=&quot;string&quot; value=&quot;globaltheme&quot; /&gt;&#10;    &lt;Property name=&quot;background&quot; type=&quot;group&quot; value=&quot;current&quot; /&gt;&#10;  &lt;/PropSet&gt;&#10;  &lt;PropSet id=&quot;view&quot;&gt;&#10;    &lt;Property name=&quot;axislimits&quot; type=&quot;group&quot; value=&quot;on&quot; /&gt;&#10;    &lt;Property name=&quot;xmin&quot; type=&quot;real&quot; value=&quot;-0.13545826771653546&quot; /&gt;&#10;    &lt;Property name=&quot;xmax&quot; type=&quot;real&quot; value=&quot;9.095458267716536&quot; /&gt;&#10;    &lt;Property name=&quot;ymin&quot; type=&quot;real&quot; value=&quot;1433.1594325247177&quot; /&gt;&#10;    &lt;Property name=&quot;ymax&quot; type=&quot;real&quot; value=&quot;2629.883919263239&quot; /&gt;&#10;    &lt;Property name=&quot;showsecaxislimit&quot; type=&quot;group&quot; value=&quot;off&quot; /&gt;&#10;    &lt;Property name=&quot;yminsec&quot; type=&quot;real&quot; value=&quot;0.9465700817767888&quot; /&gt;&#10;    &lt;Property name=&quot;ymaxsec&quot; type=&quot;real&quot; value=&quot;0.9466607666694857&quot; /&gt;&#10;    &lt;Property name=&quot;preserveaspect&quot; type=&quot;bool&quot; value=&quot;off&quot; /&gt;&#10;    &lt;Property name=&quot;xlog&quot; type=&quot;bool&quot; value=&quot;off&quot; /&gt;&#10;    &lt;Property name=&quot;ylog&quot; type=&quot;bool&quot; value=&quot;off&quot; /&gt;&#10;    &lt;Property name=&quot;showsecylog&quot; type=&quot;group&quot; value=&quot;off&quot; /&gt;&#10;    &lt;Property name=&quot;ylogsec&quot; type=&quot;bool&quot; value=&quot;off&quot; /&gt;&#10;    &lt;Property name=&quot;showgrid&quot; type=&quot;group&quot; value=&quot;on&quot; /&gt;&#10;    &lt;Property name=&quot;showmanualgrid&quot; type=&quot;group&quot; value=&quot;on&quot; /&gt;&#10;    &lt;Property name=&quot;manualgrid&quot; type=&quot;group&quot; value=&quot;off&quot; /&gt;&#10;    &lt;Property name=&quot;showxspacing&quot; type=&quot;group&quot; value=&quot;on&quot; /&gt;&#10;    &lt;Property name=&quot;xspacing&quot; type=&quot;real&quot; value=&quot;1&quot; /&gt;&#10;    &lt;Property name=&quot;showyspacing&quot; type=&quot;group&quot; value=&quot;on&quot; /&gt;&#10;    &lt;Property name=&quot;yspacing&quot; type=&quot;real&quot; value=&quot;1&quot; /&gt;&#10;    &lt;Property name=&quot;showsecyspacing&quot; type=&quot;group&quot; value=&quot;off&quot; /&gt;&#10;    &lt;Property name=&quot;ysecspacing&quot; type=&quot;real&quot; value=&quot;1&quot; /&gt;&#10;    &lt;Property name=&quot;xextra&quot; type=&quot;realarray&quot; value=&quot;&quot; /&gt;&#10;    &lt;Property name=&quot;xextra_vector_method&quot; type=&quot;string&quot; value=&quot;step&quot; /&gt;&#10;    &lt;Property name=&quot;xextra_vector_start&quot; type=&quot;string&quot; value=&quot;&quot; /&gt;&#10;    &lt;Property name=&quot;xextra_vector_stop&quot; type=&quot;string&quot; value=&quot;&quot; /&gt;&#10;    &lt;Property name=&quot;xextra_vector_step&quot; type=&quot;string&quot; value=&quot;&quot; /&gt;&#10;    &lt;Property name=&quot;xextra_vector_numvalues&quot; type=&quot;string&quot; value=&quot;&quot; /&gt;&#10;    &lt;Property name=&quot;xextra_vector_function&quot; type=&quot;string&quot; value=&quot;none&quot; /&gt;&#10;    &lt;Property name=&quot;xextra_vector_interval&quot; type=&quot;string&quot; value=&quot;octave&quot; /&gt;&#10;    &lt;Property name=&quot;xextra_vector_freqperdec&quot; type=&quot;string&quot; value=&quot;&quot; /&gt;&#10;    &lt;Property name=&quot;yextra&quot; type=&quot;realarray&quot; value=&quot;&quot; /&gt;&#10;    &lt;Property name=&quot;yextra_vector_method&quot; type=&quot;string&quot; value=&quot;step&quot; /&gt;&#10;    &lt;Property name=&quot;yextra_vector_start&quot; type=&quot;string&quot; value=&quot;&quot; /&gt;&#10;    &lt;Property name=&quot;yextra_vector_stop&quot; type=&quot;string&quot; value=&quot;&quot; /&gt;&#10;    &lt;Property name=&quot;yextra_vector_step&quot; type=&quot;string&quot; value=&quot;&quot; /&gt;&#10;    &lt;Property name=&quot;yextra_vector_numvalues&quot; type=&quot;string&quot; value=&quot;&quot; /&gt;&#10;    &lt;Property name=&quot;yextra_vector_function&quot; type=&quot;string&quot; value=&quot;none&quot; /&gt;&#10;    &lt;Property name=&quot;yextra_vector_interval&quot; type=&quot;string&quot; value=&quot;octave&quot; /&gt;&#10;    &lt;Property name=&quot;yextra_vector_freqperdec&quot; type=&quot;string&quot; value=&quot;&quot; /&gt;&#10;    &lt;Property name=&quot;showsecyextra&quot; type=&quot;group&quot; value=&quot;off&quot; /&gt;&#10;    &lt;Property name=&quot;ysecextra&quot; type=&quot;realarray&quot; value=&quot;&quot; /&gt;&#10;    &lt;Property name=&quot;ysecextra_vector_method&quot; type=&quot;string&quot; value=&quot;step&quot; /&gt;&#10;    &lt;Property name=&quot;ysecextra_vector_start&quot; type=&quot;string&quot; value=&quot;&quot; /&gt;&#10;    &lt;Property name=&quot;ysecextra_vector_stop&quot; type=&quot;string&quot; value=&quot;&quot; /&gt;&#10;    &lt;Property name=&quot;ysecextra_vector_step&quot; type=&quot;string&quot; value=&quot;&quot; /&gt;&#10;    &lt;Property name=&quot;ysecextra_vector_numvalues&quot; type=&quot;string&quot; value=&quot;&quot; /&gt;&#10;    &lt;Property name=&quot;ysecextra_vector_function&quot; type=&quot;string&quot; value=&quot;none&quot; /&gt;&#10;    &lt;Property name=&quot;ysecextra_vector_interval&quot; type=&quot;string&quot; value=&quot;octave&quot; /&gt;&#10;    &lt;Property name=&quot;ysecextra_vector_freqperdec&quot; type=&quot;string&quot; value=&quot;&quot; /&gt;&#10;  &lt;/PropSet&gt;&#10;  &lt;PropSet id=&quot;camera&quot; /&gt;&#10;  &lt;PropSet id=&quot;axis&quot; /&gt;&#10;  &lt;PropSet id=&quot;clip&quot; /&gt;&#10;  &lt;PropSet id=&quot;table&quot;&gt;&#10;    &lt;Property name=&quot;header&quot; type=&quot;bool&quot; value=&quot;on&quot; /&gt;&#10;    &lt;Property name=&quot;headers&quot; type=&quot;stringmatrix&quot; value=&quot;&quot; /&gt;&#10;    &lt;Property name=&quot;includetitle&quot; type=&quot;bool&quot; value=&quot;off&quot; /&gt;&#10;    &lt;Property name=&quot;title&quot; type=&quot;string&quot; value=&quot;&quot; /&gt;&#10;    &lt;Property name=&quot;fullprec&quot; type=&quot;bool&quot; value=&quot;on&quot; /&gt;&#10;    &lt;Property name=&quot;precision&quot; type=&quot;integer&quot; value=&quot;5&quot; /&gt;&#10;    &lt;Property name=&quot;notation&quot; type=&quot;string&quot; value=&quot;auto&quot; /&gt;&#10;    &lt;Property name=&quot;complexnotation&quot; type=&quot;string&quot; value=&quot;rectangular&quot; /&gt;&#10;  &lt;/PropSet&gt;&#10;  &lt;UpdateTimeStamp&gt;638678167302812441&lt;/UpdateTimeStamp&gt;&#10;&lt;/Root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SOL LIVELINK TAG" val="&lt;!-- &#10;PropSet elements are populated with properties elements in format &lt;Property name=&quot;&quot; value=&quot;&quot; type=&quot;&quot;/&gt;&#10;LinkType element has either Image, or Table as value.&#10;--&gt;&#10;&lt;Root completeVersion=&quot;6.2.0.x&quot; formatVersion=&quot;2.0.0.0&quot; version=&quot;6.2.0.290&quot;&gt;&#10;  &lt;VersionInformation&gt;&#10;    &lt;Version&gt;1&lt;/Version&gt;&#10;  &lt;/VersionInformation&gt;&#10;  &lt;Entity&gt;/result/feature/pg1&lt;/Entity&gt;&#10;  &lt;Tag&gt;pg1&lt;/Tag&gt;&#10;  &lt;Node&gt;Resultados &amp;gt; C_out&lt;/Node&gt;&#10;  &lt;LinkType&gt;Image&lt;/LinkType&gt;&#10;  &lt;ModelLink directoryType=&quot;none&quot;&gt;C:\COMSOL\COMSOL 6.2\Modelo sector F4_3_lineas_ntanques.mph&lt;/ModelLink&gt;&#10;  &lt;LocalPath&gt;Modelo sector F4_3_lineas_ntanques.mph&lt;/LocalPath&gt;&#10;  &lt;SDim&gt;1&lt;/SDim&gt;&#10;  &lt;Locked&gt;false&lt;/Locked&gt;&#10;  &lt;PropSet id=&quot;image&quot;&gt;&#10;    &lt;Property name=&quot;view&quot; type=&quot;reference&quot; value=&quot;auto&quot; /&gt;&#10;    &lt;Property name=&quot;animating&quot; type=&quot;bool&quot; value=&quot;off&quot; /&gt;&#10;    &lt;Property name=&quot;isclientfile&quot; type=&quot;bool&quot; value=&quot;on&quot; /&gt;&#10;    &lt;Property name=&quot;isforreport&quot; type=&quot;bool&quot; value=&quot;off&quot; /&gt;&#10;    &lt;Property name=&quot;size&quot; type=&quot;string&quot; value=&quot;presentation&quot; /&gt;&#10;    &lt;Property name=&quot;hiddensize&quot; type=&quot;group&quot; value=&quot;manual&quot; /&gt;&#10;    &lt;Property name=&quot;unit&quot; type=&quot;group&quot; value=&quot;mm&quot; /&gt;&#10;    &lt;Property name=&quot;lockratio&quot; type=&quot;bool&quot; value=&quot;off&quot; /&gt;&#10;    &lt;Property name=&quot;aspectratio&quot; type=&quot;real&quot; value=&quot;1&quot; /&gt;&#10;    &lt;Property name=&quot;width&quot; type=&quot;real&quot; value=&quot;231&quot; /&gt;&#10;    &lt;Property name=&quot;height&quot; type=&quot;real&quot; value=&quot;174&quot; /&gt;&#10;    &lt;Property name=&quot;resolution&quot; type=&quot;integer&quot; value=&quot;96&quot; /&gt;&#10;    &lt;Property name=&quot;sizedesc&quot; type=&quot;string&quot; value=&quot;873 x 658 px&quot; /&gt;&#10;    &lt;Property name=&quot;widthpx&quot; type=&quot;integer&quot; value=&quot;0&quot; /&gt;&#10;    &lt;Property name=&quot;heightpx&quot; type=&quot;integer&quot; value=&quot;0&quot; /&gt;&#10;    &lt;Property name=&quot;widthexact&quot; type=&quot;real&quot; value=&quot;0&quot; /&gt;&#10;    &lt;Property name=&quot;heightexact&quot; type=&quot;real&quot; value=&quot;0&quot; /&gt;&#10;    &lt;Property name=&quot;exactstored&quot; type=&quot;bool&quot; value=&quot;off&quot; /&gt;&#10;    &lt;Property name=&quot;usage&quot; type=&quot;group&quot; value=&quot;dialog&quot; /&gt;&#10;    &lt;Property name=&quot;screensizedesc&quot; type=&quot;string&quot; value=&quot;858 x 567 px&quot; /&gt;&#10;    &lt;Property name=&quot;zoomextents&quot; type=&quot;bool&quot; value=&quot;off&quot; /&gt;&#10;    &lt;Property name=&quot;antialias&quot; type=&quot;bool&quot; value=&quot;on&quot; /&gt;&#10;    &lt;Property name=&quot;screenwidthpx&quot; type=&quot;integer&quot; value=&quot;858&quot; /&gt;&#10;    &lt;Property name=&quot;screenheightpx&quot; type=&quot;integer&quot; value=&quot;567&quot; /&gt;&#10;    &lt;Property name=&quot;linkpossible&quot; type=&quot;bool&quot; value=&quot;on&quot; /&gt;&#10;    &lt;Property name=&quot;heightmultiple&quot; type=&quot;integer&quot; value=&quot;1&quot; /&gt;&#10;    &lt;Property name=&quot;zoomlevel&quot; type=&quot;integer&quot; value=&quot;0&quot; /&gt;&#10;    &lt;Property name=&quot;saveepscopy&quot; type=&quot;bool&quot; value=&quot;off&quot; /&gt;&#10;    &lt;Property name=&quot;resizefactor&quot; type=&quot;integer&quot; value=&quot;1&quot; /&gt;&#10;    &lt;Property name=&quot;saveprefs&quot; type=&quot;bool&quot; value=&quot;on&quot; /&gt;&#10;    &lt;Property name=&quot;decorationscale&quot; type=&quot;real&quot; value=&quot;1&quot; /&gt;&#10;    &lt;Property name=&quot;clearfilenameafterwards&quot; type=&quot;bool&quot; value=&quot;off&quot; /&gt;&#10;    &lt;Property name=&quot;allowlinked&quot; type=&quot;bool&quot; value=&quot;on&quot; /&gt;&#10;    &lt;Property name=&quot;allowpaste&quot; type=&quot;group&quot; value=&quot;on&quot; /&gt;&#10;    &lt;Property name=&quot;target&quot; type=&quot;group&quot; value=&quot;linked&quot; /&gt;&#10;    &lt;Property name=&quot;nodelabel&quot; type=&quot;string&quot; value=&quot;Resultados &amp;gt; C_out&quot; /&gt;&#10;    &lt;Property name=&quot;lockview&quot; type=&quot;bool&quot; value=&quot;off&quot; /&gt;&#10;    &lt;Property name=&quot;linkedinfo&quot; type=&quot;string&quot; value=&quot;&quot; /&gt;&#10;    &lt;Property name=&quot;alloweps&quot; type=&quot;bool&quot; value=&quot;on&quot; /&gt;&#10;    &lt;Property name=&quot;allowgltf&quot; type=&quot;bool&quot; value=&quot;off&quot; /&gt;&#10;    &lt;Property name=&quot;lastwrittenfile&quot; type=&quot;string&quot; value=&quot;&quot; /&gt;&#10;    &lt;Property name=&quot;lastfiletype&quot; type=&quot;string&quot; value=&quot;png&quot; /&gt;&#10;    &lt;Property name=&quot;context&quot; type=&quot;group&quot; value=&quot;standard&quot; /&gt;&#10;    &lt;Property name=&quot;clusterrootonly&quot; type=&quot;bool&quot; value=&quot;off&quot; /&gt;&#10;    &lt;Property name=&quot;layoutmode&quot; type=&quot;group&quot; value=&quot;image&quot; /&gt;&#10;    &lt;Property name=&quot;sdim&quot; type=&quot;group&quot; value=&quot;1&quot; /&gt;&#10;    &lt;Property name=&quot;options1d&quot; type=&quot;group&quot; value=&quot;on&quot; /&gt;&#10;    &lt;Property name=&quot;title1d&quot; type=&quot;bool&quot; value=&quot;off&quot; /&gt;&#10;    &lt;Property name=&quot;legend1d&quot; type=&quot;bool&quot; value=&quot;on&quot; /&gt;&#10;    &lt;Property name=&quot;axes1d&quot; type=&quot;bool&quot; value=&quot;on&quot; /&gt;&#10;    &lt;Property name=&quot;showgrid&quot; type=&quot;bool&quot; value=&quot;on&quot; /&gt;&#10;    &lt;Property name=&quot;logo1d&quot; type=&quot;bool&quot; value=&quot;on&quot; /&gt;&#10;    &lt;Property name=&quot;fontsize&quot; type=&quot;integer&quot; value=&quot;18&quot; /&gt;&#10;    &lt;Property name=&quot;colortheme&quot; type=&quot;string&quot; value=&quot;globaltheme&quot; /&gt;&#10;    &lt;Property name=&quot;background&quot; type=&quot;group&quot; value=&quot;current&quot; /&gt;&#10;  &lt;/PropSet&gt;&#10;  &lt;PropSet id=&quot;view&quot;&gt;&#10;    &lt;Property name=&quot;axislimits&quot; type=&quot;group&quot; value=&quot;on&quot; /&gt;&#10;    &lt;Property name=&quot;xmin&quot; type=&quot;real&quot; value=&quot;-0.13545826771653546&quot; /&gt;&#10;    &lt;Property name=&quot;xmax&quot; type=&quot;real&quot; value=&quot;9.095458267716536&quot; /&gt;&#10;    &lt;Property name=&quot;ymin&quot; type=&quot;real&quot; value=&quot;1433.1594325247177&quot; /&gt;&#10;    &lt;Property name=&quot;ymax&quot; type=&quot;real&quot; value=&quot;2629.883919263239&quot; /&gt;&#10;    &lt;Property name=&quot;showsecaxislimit&quot; type=&quot;group&quot; value=&quot;off&quot; /&gt;&#10;    &lt;Property name=&quot;yminsec&quot; type=&quot;real&quot; value=&quot;0.9465700817767888&quot; /&gt;&#10;    &lt;Property name=&quot;ymaxsec&quot; type=&quot;real&quot; value=&quot;0.9466607666694857&quot; /&gt;&#10;    &lt;Property name=&quot;preserveaspect&quot; type=&quot;bool&quot; value=&quot;off&quot; /&gt;&#10;    &lt;Property name=&quot;xlog&quot; type=&quot;bool&quot; value=&quot;off&quot; /&gt;&#10;    &lt;Property name=&quot;ylog&quot; type=&quot;bool&quot; value=&quot;off&quot; /&gt;&#10;    &lt;Property name=&quot;showsecylog&quot; type=&quot;group&quot; value=&quot;off&quot; /&gt;&#10;    &lt;Property name=&quot;ylogsec&quot; type=&quot;bool&quot; value=&quot;off&quot; /&gt;&#10;    &lt;Property name=&quot;showgrid&quot; type=&quot;group&quot; value=&quot;on&quot; /&gt;&#10;    &lt;Property name=&quot;showmanualgrid&quot; type=&quot;group&quot; value=&quot;on&quot; /&gt;&#10;    &lt;Property name=&quot;manualgrid&quot; type=&quot;group&quot; value=&quot;off&quot; /&gt;&#10;    &lt;Property name=&quot;showxspacing&quot; type=&quot;group&quot; value=&quot;on&quot; /&gt;&#10;    &lt;Property name=&quot;xspacing&quot; type=&quot;real&quot; value=&quot;1&quot; /&gt;&#10;    &lt;Property name=&quot;showyspacing&quot; type=&quot;group&quot; value=&quot;on&quot; /&gt;&#10;    &lt;Property name=&quot;yspacing&quot; type=&quot;real&quot; value=&quot;1&quot; /&gt;&#10;    &lt;Property name=&quot;showsecyspacing&quot; type=&quot;group&quot; value=&quot;off&quot; /&gt;&#10;    &lt;Property name=&quot;ysecspacing&quot; type=&quot;real&quot; value=&quot;1&quot; /&gt;&#10;    &lt;Property name=&quot;xextra&quot; type=&quot;realarray&quot; value=&quot;&quot; /&gt;&#10;    &lt;Property name=&quot;xextra_vector_method&quot; type=&quot;string&quot; value=&quot;step&quot; /&gt;&#10;    &lt;Property name=&quot;xextra_vector_start&quot; type=&quot;string&quot; value=&quot;&quot; /&gt;&#10;    &lt;Property name=&quot;xextra_vector_stop&quot; type=&quot;string&quot; value=&quot;&quot; /&gt;&#10;    &lt;Property name=&quot;xextra_vector_step&quot; type=&quot;string&quot; value=&quot;&quot; /&gt;&#10;    &lt;Property name=&quot;xextra_vector_numvalues&quot; type=&quot;string&quot; value=&quot;&quot; /&gt;&#10;    &lt;Property name=&quot;xextra_vector_function&quot; type=&quot;string&quot; value=&quot;none&quot; /&gt;&#10;    &lt;Property name=&quot;xextra_vector_interval&quot; type=&quot;string&quot; value=&quot;octave&quot; /&gt;&#10;    &lt;Property name=&quot;xextra_vector_freqperdec&quot; type=&quot;string&quot; value=&quot;&quot; /&gt;&#10;    &lt;Property name=&quot;yextra&quot; type=&quot;realarray&quot; value=&quot;&quot; /&gt;&#10;    &lt;Property name=&quot;yextra_vector_method&quot; type=&quot;string&quot; value=&quot;step&quot; /&gt;&#10;    &lt;Property name=&quot;yextra_vector_start&quot; type=&quot;string&quot; value=&quot;&quot; /&gt;&#10;    &lt;Property name=&quot;yextra_vector_stop&quot; type=&quot;string&quot; value=&quot;&quot; /&gt;&#10;    &lt;Property name=&quot;yextra_vector_step&quot; type=&quot;string&quot; value=&quot;&quot; /&gt;&#10;    &lt;Property name=&quot;yextra_vector_numvalues&quot; type=&quot;string&quot; value=&quot;&quot; /&gt;&#10;    &lt;Property name=&quot;yextra_vector_function&quot; type=&quot;string&quot; value=&quot;none&quot; /&gt;&#10;    &lt;Property name=&quot;yextra_vector_interval&quot; type=&quot;string&quot; value=&quot;octave&quot; /&gt;&#10;    &lt;Property name=&quot;yextra_vector_freqperdec&quot; type=&quot;string&quot; value=&quot;&quot; /&gt;&#10;    &lt;Property name=&quot;showsecyextra&quot; type=&quot;group&quot; value=&quot;off&quot; /&gt;&#10;    &lt;Property name=&quot;ysecextra&quot; type=&quot;realarray&quot; value=&quot;&quot; /&gt;&#10;    &lt;Property name=&quot;ysecextra_vector_method&quot; type=&quot;string&quot; value=&quot;step&quot; /&gt;&#10;    &lt;Property name=&quot;ysecextra_vector_start&quot; type=&quot;string&quot; value=&quot;&quot; /&gt;&#10;    &lt;Property name=&quot;ysecextra_vector_stop&quot; type=&quot;string&quot; value=&quot;&quot; /&gt;&#10;    &lt;Property name=&quot;ysecextra_vector_step&quot; type=&quot;string&quot; value=&quot;&quot; /&gt;&#10;    &lt;Property name=&quot;ysecextra_vector_numvalues&quot; type=&quot;string&quot; value=&quot;&quot; /&gt;&#10;    &lt;Property name=&quot;ysecextra_vector_function&quot; type=&quot;string&quot; value=&quot;none&quot; /&gt;&#10;    &lt;Property name=&quot;ysecextra_vector_interval&quot; type=&quot;string&quot; value=&quot;octave&quot; /&gt;&#10;    &lt;Property name=&quot;ysecextra_vector_freqperdec&quot; type=&quot;string&quot; value=&quot;&quot; /&gt;&#10;  &lt;/PropSet&gt;&#10;  &lt;PropSet id=&quot;camera&quot; /&gt;&#10;  &lt;PropSet id=&quot;axis&quot; /&gt;&#10;  &lt;PropSet id=&quot;clip&quot; /&gt;&#10;  &lt;PropSet id=&quot;table&quot;&gt;&#10;    &lt;Property name=&quot;header&quot; type=&quot;bool&quot; value=&quot;on&quot; /&gt;&#10;    &lt;Property name=&quot;headers&quot; type=&quot;stringmatrix&quot; value=&quot;&quot; /&gt;&#10;    &lt;Property name=&quot;includetitle&quot; type=&quot;bool&quot; value=&quot;off&quot; /&gt;&#10;    &lt;Property name=&quot;title&quot; type=&quot;string&quot; value=&quot;&quot; /&gt;&#10;    &lt;Property name=&quot;fullprec&quot; type=&quot;bool&quot; value=&quot;on&quot; /&gt;&#10;    &lt;Property name=&quot;precision&quot; type=&quot;integer&quot; value=&quot;5&quot; /&gt;&#10;    &lt;Property name=&quot;notation&quot; type=&quot;string&quot; value=&quot;auto&quot; /&gt;&#10;    &lt;Property name=&quot;complexnotation&quot; type=&quot;string&quot; value=&quot;rectangular&quot; /&gt;&#10;  &lt;/PropSet&gt;&#10;  &lt;UpdateTimeStamp&gt;638678171900573254&lt;/UpdateTimeStamp&gt;&#10;&lt;/Root&gt;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8854</TotalTime>
  <Words>1651</Words>
  <Application>Microsoft Office PowerPoint</Application>
  <PresentationFormat>Panorámica</PresentationFormat>
  <Paragraphs>318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Cambria Math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adrian martinez</dc:creator>
  <cp:lastModifiedBy>adrian martinez</cp:lastModifiedBy>
  <cp:revision>359</cp:revision>
  <dcterms:created xsi:type="dcterms:W3CDTF">2024-11-02T17:00:59Z</dcterms:created>
  <dcterms:modified xsi:type="dcterms:W3CDTF">2026-01-27T10:58:38Z</dcterms:modified>
</cp:coreProperties>
</file>